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0691813" cy="7559675"/>
  <p:notesSz cx="6800850" cy="99329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254" y="-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706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61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199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361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72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891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571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634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4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24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711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253A1-BD3A-4014-A357-25D789D6AD4C}" type="datetimeFigureOut">
              <a:rPr lang="fr-FR" smtClean="0"/>
              <a:t>05/09/2023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2A14D-DA05-4C98-8AD0-9D1638E303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6045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5713940" y="78087"/>
            <a:ext cx="4631538" cy="1251088"/>
            <a:chOff x="5713942" y="-569"/>
            <a:chExt cx="4631536" cy="1251089"/>
          </a:xfrm>
        </p:grpSpPr>
        <p:sp>
          <p:nvSpPr>
            <p:cNvPr id="6" name="Zone de texte 1"/>
            <p:cNvSpPr txBox="1"/>
            <p:nvPr/>
          </p:nvSpPr>
          <p:spPr>
            <a:xfrm>
              <a:off x="6122893" y="-569"/>
              <a:ext cx="4222585" cy="934925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schemeClr val="bg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100796" tIns="50398" rIns="100796" bIns="50398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>
                <a:lnSpc>
                  <a:spcPct val="107000"/>
                </a:lnSpc>
                <a:spcAft>
                  <a:spcPts val="882"/>
                </a:spcAft>
              </a:pPr>
              <a:r>
                <a:rPr lang="fr-FR" sz="7937" dirty="0" smtClean="0">
                  <a:solidFill>
                    <a:srgbClr val="2E74B5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Bradley Hand ITC" panose="03070402050302030203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 </a:t>
              </a:r>
              <a:r>
                <a:rPr lang="fr-FR" sz="7937" dirty="0">
                  <a:solidFill>
                    <a:srgbClr val="2E74B5"/>
                  </a:solidFill>
                  <a:effectLst>
                    <a:outerShdw blurRad="50800" dist="38100" dir="2700000" algn="tl">
                      <a:srgbClr val="000000">
                        <a:alpha val="40000"/>
                      </a:srgbClr>
                    </a:outerShdw>
                  </a:effectLst>
                  <a:latin typeface="Bradley Hand ITC" panose="03070402050302030203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Lien</a:t>
              </a:r>
              <a:endParaRPr lang="fr-FR" sz="1213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Zone de texte 39"/>
            <p:cNvSpPr txBox="1"/>
            <p:nvPr/>
          </p:nvSpPr>
          <p:spPr>
            <a:xfrm rot="16200000">
              <a:off x="5190599" y="525572"/>
              <a:ext cx="1248291" cy="201606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100796" tIns="50398" rIns="100796" bIns="50398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82"/>
                </a:spcAft>
              </a:pPr>
              <a:r>
                <a:rPr lang="fr-FR" sz="900" dirty="0">
                  <a:solidFill>
                    <a:srgbClr val="2E74B5"/>
                  </a:solidFill>
                  <a:effectLst>
                    <a:outerShdw blurRad="38100" dist="25400" dir="5400000" algn="ctr">
                      <a:srgbClr val="6E747A">
                        <a:alpha val="43000"/>
                      </a:srgbClr>
                    </a:outerShdw>
                  </a:effectLst>
                  <a:ea typeface="Calibri" panose="020F0502020204030204" pitchFamily="34" charset="0"/>
                  <a:cs typeface="Times New Roman" panose="02020603050405020304" pitchFamily="18" charset="0"/>
                </a:rPr>
                <a:t>www.ville-allonville.fr</a:t>
              </a:r>
              <a:endParaRPr lang="fr-FR" sz="90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937325" y="-569"/>
            <a:ext cx="388620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7" name="Zone de texte 2"/>
          <p:cNvSpPr txBox="1"/>
          <p:nvPr/>
        </p:nvSpPr>
        <p:spPr>
          <a:xfrm>
            <a:off x="6190786" y="1185560"/>
            <a:ext cx="4087269" cy="281856"/>
          </a:xfrm>
          <a:prstGeom prst="rect">
            <a:avLst/>
          </a:prstGeom>
          <a:solidFill>
            <a:schemeClr val="lt1"/>
          </a:solidFill>
          <a:ln w="6350">
            <a:solidFill>
              <a:schemeClr val="bg1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100796" tIns="50398" rIns="100796" bIns="5039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82"/>
              </a:spcAft>
            </a:pPr>
            <a:r>
              <a:rPr lang="fr-FR" sz="1213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Numéro </a:t>
            </a:r>
            <a:r>
              <a:rPr lang="fr-FR" sz="1213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93 </a:t>
            </a:r>
            <a:r>
              <a:rPr lang="fr-FR" sz="1213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Le </a:t>
            </a:r>
            <a:r>
              <a:rPr lang="fr-FR" sz="1213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06/09/</a:t>
            </a:r>
            <a:r>
              <a:rPr lang="fr-FR" sz="1213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  <a:endParaRPr lang="fr-FR" sz="1213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à coins arrondis 38">
            <a:extLst>
              <a:ext uri="{FF2B5EF4-FFF2-40B4-BE49-F238E27FC236}">
                <a16:creationId xmlns:a16="http://schemas.microsoft.com/office/drawing/2014/main" xmlns="" id="{7336567B-4299-448B-99ED-392D5B004C7C}"/>
              </a:ext>
            </a:extLst>
          </p:cNvPr>
          <p:cNvSpPr/>
          <p:nvPr/>
        </p:nvSpPr>
        <p:spPr>
          <a:xfrm>
            <a:off x="5713940" y="1539225"/>
            <a:ext cx="4846483" cy="5937342"/>
          </a:xfrm>
          <a:prstGeom prst="roundRect">
            <a:avLst>
              <a:gd name="adj" fmla="val 4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07000"/>
              </a:lnSpc>
              <a:spcAft>
                <a:spcPts val="600"/>
              </a:spcAft>
            </a:pPr>
            <a:r>
              <a:rPr lang="fr-FR" sz="1400" b="1" dirty="0" smtClean="0">
                <a:solidFill>
                  <a:prstClr val="white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Le point sur la Fête des associations – </a:t>
            </a:r>
          </a:p>
          <a:p>
            <a:pPr lvl="0" algn="ctr">
              <a:lnSpc>
                <a:spcPct val="107000"/>
              </a:lnSpc>
              <a:spcAft>
                <a:spcPts val="600"/>
              </a:spcAft>
            </a:pPr>
            <a:r>
              <a:rPr lang="fr-FR" sz="1400" b="1" dirty="0" smtClean="0">
                <a:solidFill>
                  <a:prstClr val="white"/>
                </a:solidFill>
                <a:latin typeface="Comic Sans MS" panose="030F0702030302020204" pitchFamily="66" charset="0"/>
                <a:ea typeface="Comic Sans MS" panose="030F0702030302020204" pitchFamily="66" charset="0"/>
                <a:cs typeface="Comic Sans MS" panose="030F0702030302020204" pitchFamily="66" charset="0"/>
              </a:rPr>
              <a:t>Dimanche 17 septembre</a:t>
            </a:r>
          </a:p>
          <a:p>
            <a:r>
              <a:rPr lang="fr-FR" sz="1100" dirty="0" smtClean="0"/>
              <a:t>- </a:t>
            </a:r>
            <a:r>
              <a:rPr lang="fr-FR" sz="1100" b="1" dirty="0" smtClean="0"/>
              <a:t>10 h Tournoi de foot </a:t>
            </a:r>
            <a:r>
              <a:rPr lang="fr-FR" sz="1100" dirty="0" smtClean="0"/>
              <a:t>: Venez </a:t>
            </a:r>
            <a:r>
              <a:rPr lang="fr-FR" sz="1100" dirty="0"/>
              <a:t>participer au premier mini tournoi de football d’</a:t>
            </a:r>
            <a:r>
              <a:rPr lang="fr-FR" sz="1100" dirty="0" err="1"/>
              <a:t>Allonville</a:t>
            </a:r>
            <a:endParaRPr lang="fr-FR" sz="1100" dirty="0"/>
          </a:p>
          <a:p>
            <a:r>
              <a:rPr lang="fr-FR" sz="1100" dirty="0"/>
              <a:t>L’idée est de passer un moment convivial et sportif, en faisant s’affronter des équipes de 8 joueurs d’âge mixte (mélange d’ados à partir de 14 ans, de seniors, et de vétérans), sur demi terrain.</a:t>
            </a:r>
          </a:p>
          <a:p>
            <a:r>
              <a:rPr lang="fr-FR" sz="1100" dirty="0"/>
              <a:t>Quelque soit </a:t>
            </a:r>
            <a:r>
              <a:rPr lang="fr-FR" sz="1100" dirty="0" smtClean="0"/>
              <a:t>votre </a:t>
            </a:r>
            <a:r>
              <a:rPr lang="fr-FR" sz="1100" dirty="0"/>
              <a:t>âge, si vous êtes intéressés, merci de me contacter par mail à </a:t>
            </a:r>
            <a:r>
              <a:rPr lang="fr-FR" sz="1100" b="1" dirty="0"/>
              <a:t>thomas.boche@laposte.net </a:t>
            </a:r>
            <a:r>
              <a:rPr lang="fr-FR" sz="1100" dirty="0"/>
              <a:t>avec votre nom, âge et numéro de téléphone pour finaliser les inscriptions et les compositions d’équipe avec l’aide de Mickael Leroy.</a:t>
            </a:r>
          </a:p>
          <a:p>
            <a:r>
              <a:rPr lang="fr-FR" sz="1100" dirty="0"/>
              <a:t>Pour les autres habitants et familles, venez encourager les équipes et </a:t>
            </a:r>
            <a:r>
              <a:rPr lang="fr-FR" sz="1100" dirty="0" smtClean="0"/>
              <a:t>assister </a:t>
            </a:r>
            <a:r>
              <a:rPr lang="fr-FR" sz="1100" dirty="0"/>
              <a:t>à de beaux matchs.</a:t>
            </a:r>
          </a:p>
          <a:p>
            <a:r>
              <a:rPr lang="fr-FR" sz="1100" dirty="0"/>
              <a:t>Fin de la compétition vers 12 h 30, avec remise de coupe et de lots, sur la place du village. Sur place : buvette et repas</a:t>
            </a:r>
          </a:p>
          <a:p>
            <a:r>
              <a:rPr lang="fr-FR" sz="1100" dirty="0"/>
              <a:t>Rendez vous tous au stade de foot </a:t>
            </a:r>
            <a:r>
              <a:rPr lang="fr-FR" sz="1100" dirty="0" smtClean="0"/>
              <a:t>d’</a:t>
            </a:r>
            <a:r>
              <a:rPr lang="fr-FR" sz="1100" dirty="0" err="1" smtClean="0"/>
              <a:t>Allonville</a:t>
            </a:r>
            <a:r>
              <a:rPr lang="fr-FR" sz="1100" dirty="0" smtClean="0"/>
              <a:t> ! </a:t>
            </a:r>
          </a:p>
          <a:p>
            <a:endParaRPr lang="fr-FR" sz="1100" dirty="0"/>
          </a:p>
          <a:p>
            <a:pPr marL="171450" indent="-171450">
              <a:buFontTx/>
              <a:buChar char="-"/>
            </a:pPr>
            <a:r>
              <a:rPr lang="fr-FR" sz="1100" b="1" dirty="0" smtClean="0"/>
              <a:t>A </a:t>
            </a:r>
            <a:r>
              <a:rPr lang="fr-FR" sz="1100" b="1" dirty="0"/>
              <a:t>partir de </a:t>
            </a:r>
            <a:r>
              <a:rPr lang="fr-FR" sz="1100" b="1" dirty="0" smtClean="0"/>
              <a:t>12h </a:t>
            </a:r>
            <a:r>
              <a:rPr lang="fr-FR" sz="1100" dirty="0" smtClean="0"/>
              <a:t>: N’oubliez </a:t>
            </a:r>
            <a:r>
              <a:rPr lang="fr-FR" sz="1100" dirty="0"/>
              <a:t>pas l’apéritif musical, les jeux picards et de </a:t>
            </a:r>
            <a:r>
              <a:rPr lang="fr-FR" sz="1100" dirty="0" smtClean="0"/>
              <a:t>société, ainsi que le repas champêtre</a:t>
            </a:r>
          </a:p>
          <a:p>
            <a:pPr algn="just"/>
            <a:r>
              <a:rPr lang="fr-FR" sz="1100" dirty="0" smtClean="0"/>
              <a:t>Rappel</a:t>
            </a:r>
            <a:r>
              <a:rPr lang="fr-FR" sz="1100" dirty="0"/>
              <a:t> :</a:t>
            </a:r>
          </a:p>
          <a:p>
            <a:pPr algn="just"/>
            <a:r>
              <a:rPr lang="fr-FR" sz="1100" dirty="0"/>
              <a:t>* Si vous souhaitez participer au repas champêtre organisé à cette occasion, n’oubliez pas de vous inscrire auprès du Comité des fêtes avant le</a:t>
            </a:r>
            <a:r>
              <a:rPr lang="fr-FR" sz="1100" b="1" dirty="0"/>
              <a:t> 9 septembre dernier délai.</a:t>
            </a:r>
            <a:endParaRPr lang="fr-FR" sz="1100" dirty="0"/>
          </a:p>
          <a:p>
            <a:pPr algn="just"/>
            <a:r>
              <a:rPr lang="fr-FR" sz="1100" b="1" dirty="0"/>
              <a:t>Attention : la réservation est obligatoire </a:t>
            </a:r>
            <a:r>
              <a:rPr lang="fr-FR" sz="1100" b="1" dirty="0" smtClean="0"/>
              <a:t>! (commande à passer au prestataire)</a:t>
            </a:r>
            <a:endParaRPr lang="fr-FR" sz="1100" dirty="0"/>
          </a:p>
          <a:p>
            <a:pPr algn="just"/>
            <a:r>
              <a:rPr lang="fr-FR" sz="1100" dirty="0"/>
              <a:t>Pour tout renseignement, contacter :</a:t>
            </a:r>
          </a:p>
          <a:p>
            <a:pPr algn="just"/>
            <a:r>
              <a:rPr lang="fr-FR" sz="1100" dirty="0"/>
              <a:t>Marc Lemaître -  7 Terre des Vignes - </a:t>
            </a:r>
            <a:r>
              <a:rPr lang="fr-FR" sz="1100" dirty="0" err="1"/>
              <a:t>Allonville</a:t>
            </a:r>
            <a:r>
              <a:rPr lang="fr-FR" sz="1100" dirty="0"/>
              <a:t> - 03 22 93 64 66 / </a:t>
            </a:r>
            <a:endParaRPr lang="fr-FR" sz="1100" dirty="0" smtClean="0"/>
          </a:p>
          <a:p>
            <a:pPr algn="just"/>
            <a:r>
              <a:rPr lang="fr-FR" sz="1100" dirty="0" smtClean="0"/>
              <a:t>06 </a:t>
            </a:r>
            <a:r>
              <a:rPr lang="fr-FR" sz="1100" dirty="0"/>
              <a:t>74 38 06 </a:t>
            </a:r>
            <a:r>
              <a:rPr lang="fr-FR" sz="1100" dirty="0" smtClean="0"/>
              <a:t>04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/>
              <a:t> </a:t>
            </a:r>
            <a:r>
              <a:rPr lang="fr-FR" sz="1100" b="1" dirty="0" smtClean="0"/>
              <a:t>- A partir de 13h30 : </a:t>
            </a:r>
            <a:r>
              <a:rPr lang="fr-FR" sz="1100" dirty="0" smtClean="0"/>
              <a:t>Tournoi de Tennis (plus de détails au verso)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b="1" dirty="0">
                <a:solidFill>
                  <a:schemeClr val="bg1"/>
                </a:solidFill>
              </a:rPr>
              <a:t>- 15h30 : </a:t>
            </a:r>
            <a:r>
              <a:rPr lang="fr-FR" sz="1100" dirty="0">
                <a:solidFill>
                  <a:schemeClr val="bg1"/>
                </a:solidFill>
              </a:rPr>
              <a:t>Concert des Crieurs de Toit dans la cour de l’école</a:t>
            </a:r>
          </a:p>
          <a:p>
            <a:pPr algn="just"/>
            <a:endParaRPr lang="fr-FR" sz="1100" dirty="0"/>
          </a:p>
          <a:p>
            <a:pPr lvl="0" algn="ctr">
              <a:lnSpc>
                <a:spcPct val="107000"/>
              </a:lnSpc>
              <a:spcAft>
                <a:spcPts val="600"/>
              </a:spcAft>
            </a:pPr>
            <a:endParaRPr lang="fr-FR" sz="1400" b="1" dirty="0">
              <a:solidFill>
                <a:prstClr val="white"/>
              </a:solidFill>
              <a:latin typeface="Comic Sans MS" panose="030F0702030302020204" pitchFamily="66" charset="0"/>
              <a:ea typeface="Comic Sans MS" panose="030F0702030302020204" pitchFamily="66" charset="0"/>
              <a:cs typeface="Comic Sans MS" panose="030F0702030302020204" pitchFamily="66" charset="0"/>
            </a:endParaRPr>
          </a:p>
        </p:txBody>
      </p:sp>
      <p:sp>
        <p:nvSpPr>
          <p:cNvPr id="11" name="Rectangle à coins arrondis 37">
            <a:extLst>
              <a:ext uri="{FF2B5EF4-FFF2-40B4-BE49-F238E27FC236}">
                <a16:creationId xmlns:a16="http://schemas.microsoft.com/office/drawing/2014/main" xmlns="" id="{9AA31707-E307-FC28-F28C-A18DEE7A18B9}"/>
              </a:ext>
            </a:extLst>
          </p:cNvPr>
          <p:cNvSpPr/>
          <p:nvPr/>
        </p:nvSpPr>
        <p:spPr>
          <a:xfrm>
            <a:off x="161365" y="570931"/>
            <a:ext cx="4984375" cy="5157516"/>
          </a:xfrm>
          <a:prstGeom prst="roundRect">
            <a:avLst>
              <a:gd name="adj" fmla="val 7514"/>
            </a:avLst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latin typeface="Comic Sans MS" panose="030F0702030302020204" pitchFamily="66" charset="0"/>
              </a:rPr>
              <a:t>Jardin en scène le 30 septembre et le 1</a:t>
            </a:r>
            <a:r>
              <a:rPr lang="fr-FR" sz="1400" b="1" baseline="30000" dirty="0" smtClean="0">
                <a:latin typeface="Comic Sans MS" panose="030F0702030302020204" pitchFamily="66" charset="0"/>
              </a:rPr>
              <a:t>er</a:t>
            </a:r>
            <a:r>
              <a:rPr lang="fr-FR" sz="1400" b="1" dirty="0" smtClean="0">
                <a:latin typeface="Comic Sans MS" panose="030F0702030302020204" pitchFamily="66" charset="0"/>
              </a:rPr>
              <a:t> octobre</a:t>
            </a:r>
          </a:p>
          <a:p>
            <a:pPr algn="ctr"/>
            <a:r>
              <a:rPr lang="fr-FR" sz="1400" b="1" dirty="0" smtClean="0">
                <a:latin typeface="Comic Sans MS" panose="030F0702030302020204" pitchFamily="66" charset="0"/>
              </a:rPr>
              <a:t>Le buffet d’</a:t>
            </a:r>
            <a:r>
              <a:rPr lang="fr-FR" sz="1400" b="1" dirty="0" err="1" smtClean="0">
                <a:latin typeface="Comic Sans MS" panose="030F0702030302020204" pitchFamily="66" charset="0"/>
              </a:rPr>
              <a:t>Allonvillle</a:t>
            </a:r>
            <a:endParaRPr lang="fr-FR" sz="1400" b="1" dirty="0" smtClean="0">
              <a:latin typeface="Comic Sans MS" panose="030F0702030302020204" pitchFamily="66" charset="0"/>
            </a:endParaRPr>
          </a:p>
          <a:p>
            <a:pPr algn="just"/>
            <a:endParaRPr lang="fr-FR" sz="1100" dirty="0"/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Le flyer du programme des spectacles autour de la gastronomie vous est joint dans ce Lien.</a:t>
            </a:r>
          </a:p>
          <a:p>
            <a:pPr algn="just"/>
            <a:r>
              <a:rPr lang="fr-FR" sz="1100" dirty="0" smtClean="0"/>
              <a:t>A cela s’ajoute :</a:t>
            </a:r>
          </a:p>
          <a:p>
            <a:pPr algn="just"/>
            <a:endParaRPr lang="fr-FR" sz="1100" dirty="0"/>
          </a:p>
          <a:p>
            <a:pPr fontAlgn="base"/>
            <a:r>
              <a:rPr lang="fr-FR" sz="1100" dirty="0" smtClean="0"/>
              <a:t>- </a:t>
            </a:r>
            <a:r>
              <a:rPr lang="fr-FR" sz="1100" b="1" dirty="0" smtClean="0"/>
              <a:t>Le samedi 30 septembre de 15h00 à 20h00 </a:t>
            </a:r>
            <a:r>
              <a:rPr lang="fr-FR" sz="1100" dirty="0" smtClean="0"/>
              <a:t>: La compagnie Art tout chaud vient vous proposer sa création « Déclics ». </a:t>
            </a:r>
            <a:r>
              <a:rPr lang="fr-FR" sz="1100" dirty="0"/>
              <a:t>Ce nouveau rendez-vous de la compagnie ART TOUT CHAUD invite le public à venir photographier ses rêves, mettre en lumière ses idées, jouer avec les mots, les objets, les matières pour en faire une image, pas très sage, un photomontage, à l’ancienne !</a:t>
            </a:r>
            <a:endParaRPr lang="fr-FR" sz="1100" dirty="0"/>
          </a:p>
          <a:p>
            <a:pPr fontAlgn="base"/>
            <a:r>
              <a:rPr lang="fr-FR" sz="1100" dirty="0" smtClean="0"/>
              <a:t>Quelques </a:t>
            </a:r>
            <a:r>
              <a:rPr lang="fr-FR" sz="1100" dirty="0"/>
              <a:t>bouts de ficelles, un peu de colle, une paire de </a:t>
            </a:r>
            <a:r>
              <a:rPr lang="fr-FR" sz="1100" dirty="0" smtClean="0"/>
              <a:t>ciseaux </a:t>
            </a:r>
            <a:r>
              <a:rPr lang="fr-FR" sz="1100" dirty="0"/>
              <a:t>et hop vous </a:t>
            </a:r>
            <a:r>
              <a:rPr lang="fr-FR" sz="1100" dirty="0" smtClean="0"/>
              <a:t>vous </a:t>
            </a:r>
            <a:r>
              <a:rPr lang="fr-FR" sz="1100" smtClean="0"/>
              <a:t>êtes partis en </a:t>
            </a:r>
            <a:r>
              <a:rPr lang="fr-FR" sz="1100" dirty="0"/>
              <a:t>poésie… </a:t>
            </a:r>
            <a:endParaRPr lang="fr-FR" sz="1100" dirty="0"/>
          </a:p>
          <a:p>
            <a:pPr fontAlgn="base"/>
            <a:r>
              <a:rPr lang="fr-FR" sz="1100" dirty="0" smtClean="0"/>
              <a:t>Grâce </a:t>
            </a:r>
            <a:r>
              <a:rPr lang="fr-FR" sz="1100" dirty="0"/>
              <a:t>à notre Petit Théâtre Photographique, chacun pourra se mettre en scène ! Eh oui, on est le maître à bord, le grand créateur, l’Auteur, le Personnage Principal, le Décorateur…  </a:t>
            </a:r>
            <a:endParaRPr lang="fr-FR" sz="1100" dirty="0" smtClean="0"/>
          </a:p>
          <a:p>
            <a:pPr fontAlgn="base"/>
            <a:endParaRPr lang="fr-FR" sz="1100" dirty="0"/>
          </a:p>
          <a:p>
            <a:pPr marL="171450" indent="-171450" fontAlgn="base">
              <a:buFontTx/>
              <a:buChar char="-"/>
            </a:pPr>
            <a:r>
              <a:rPr lang="fr-FR" sz="1100" b="1" dirty="0" smtClean="0"/>
              <a:t>Le dimanche 1</a:t>
            </a:r>
            <a:r>
              <a:rPr lang="fr-FR" sz="1100" b="1" baseline="30000" dirty="0" smtClean="0"/>
              <a:t>er</a:t>
            </a:r>
            <a:r>
              <a:rPr lang="fr-FR" sz="1100" b="1" dirty="0" smtClean="0"/>
              <a:t> octobre </a:t>
            </a:r>
            <a:r>
              <a:rPr lang="fr-FR" sz="1100" dirty="0" smtClean="0"/>
              <a:t>: Présence du Food Truck « Mes 10 coups de Fourchettes ». Venez déguster de succulents hamburgers à la mode française. Produits frais et cuisine maison !</a:t>
            </a:r>
          </a:p>
          <a:p>
            <a:pPr marL="171450" indent="-171450" fontAlgn="base">
              <a:buFontTx/>
              <a:buChar char="-"/>
            </a:pPr>
            <a:endParaRPr lang="fr-FR" sz="1100" dirty="0"/>
          </a:p>
          <a:p>
            <a:pPr marL="171450" indent="-171450" fontAlgn="base">
              <a:buFontTx/>
              <a:buChar char="-"/>
            </a:pPr>
            <a:r>
              <a:rPr lang="fr-FR" sz="1100" b="1" dirty="0" smtClean="0"/>
              <a:t>Sur les deux jours </a:t>
            </a:r>
            <a:r>
              <a:rPr lang="fr-FR" sz="1100" dirty="0" smtClean="0"/>
              <a:t>l’APEA tiendra à votre disposition une buvette afin de vous désaltérer entre chaque spectacle.</a:t>
            </a:r>
          </a:p>
          <a:p>
            <a:pPr marL="171450" indent="-171450" fontAlgn="base">
              <a:buFontTx/>
              <a:buChar char="-"/>
            </a:pPr>
            <a:endParaRPr lang="fr-FR" sz="1100" dirty="0" smtClean="0"/>
          </a:p>
          <a:p>
            <a:pPr algn="just" fontAlgn="base"/>
            <a:r>
              <a:rPr lang="fr-FR" sz="1100" dirty="0" smtClean="0"/>
              <a:t>Tous les spectacles proposés lors de cet évènement sont gratuits, certains demandent cependant une réservation préalable auprès de l’Office de Tourisme d’Amiens Métropole</a:t>
            </a:r>
            <a:endParaRPr lang="fr-FR" sz="1100" dirty="0"/>
          </a:p>
          <a:p>
            <a:pPr algn="just"/>
            <a:endParaRPr lang="fr-FR" sz="1100" dirty="0"/>
          </a:p>
        </p:txBody>
      </p:sp>
      <p:pic>
        <p:nvPicPr>
          <p:cNvPr id="13" name="Image1"/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813802" y="5831150"/>
            <a:ext cx="3679499" cy="164541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2050" name="Picture 2" descr="C:\Users\a.boche\Desktop\ball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5040" y="1539224"/>
            <a:ext cx="809895" cy="71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.boche\Desktop\scèn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43" y="857131"/>
            <a:ext cx="681318" cy="497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.boche\Desktop\fourchettes 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9698" y="3343834"/>
            <a:ext cx="766539" cy="69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.boche\Desktop\coup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65829">
            <a:off x="5906088" y="1585832"/>
            <a:ext cx="376095" cy="530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.boche\Desktop\note 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7071" y="4676480"/>
            <a:ext cx="576198" cy="482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a.boche\Desktop\logos\logo Allonvill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122" y="815117"/>
            <a:ext cx="1053560" cy="698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C:\Users\a.boche\Desktop\note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253" y="6613518"/>
            <a:ext cx="693802" cy="69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670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37325" y="-569"/>
            <a:ext cx="388620" cy="571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6" name="Rectangle à coins arrondis 37">
            <a:extLst>
              <a:ext uri="{FF2B5EF4-FFF2-40B4-BE49-F238E27FC236}">
                <a16:creationId xmlns:a16="http://schemas.microsoft.com/office/drawing/2014/main" xmlns="" id="{DF559917-0C04-5E91-BE13-E9CE82817543}"/>
              </a:ext>
            </a:extLst>
          </p:cNvPr>
          <p:cNvSpPr/>
          <p:nvPr/>
        </p:nvSpPr>
        <p:spPr>
          <a:xfrm>
            <a:off x="313766" y="4045224"/>
            <a:ext cx="4337745" cy="2992070"/>
          </a:xfrm>
          <a:prstGeom prst="roundRect">
            <a:avLst>
              <a:gd name="adj" fmla="val 7514"/>
            </a:avLst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latin typeface="Comic Sans MS" panose="030F0702030302020204" pitchFamily="66" charset="0"/>
              </a:rPr>
              <a:t>Club </a:t>
            </a:r>
            <a:r>
              <a:rPr lang="fr-FR" sz="1400" b="1" dirty="0">
                <a:latin typeface="Comic Sans MS" panose="030F0702030302020204" pitchFamily="66" charset="0"/>
              </a:rPr>
              <a:t>des Aînés d’</a:t>
            </a:r>
            <a:r>
              <a:rPr lang="fr-FR" sz="1400" b="1" dirty="0" err="1">
                <a:latin typeface="Comic Sans MS" panose="030F0702030302020204" pitchFamily="66" charset="0"/>
              </a:rPr>
              <a:t>Allonville</a:t>
            </a:r>
            <a:endParaRPr lang="fr-FR" sz="1400" dirty="0">
              <a:latin typeface="Comic Sans MS" panose="030F0702030302020204" pitchFamily="66" charset="0"/>
            </a:endParaRPr>
          </a:p>
          <a:p>
            <a:pPr algn="just"/>
            <a:r>
              <a:rPr lang="fr-FR" sz="1100" dirty="0"/>
              <a:t/>
            </a:r>
            <a:br>
              <a:rPr lang="fr-FR" sz="1100" dirty="0"/>
            </a:br>
            <a:r>
              <a:rPr lang="fr-FR" sz="1100" dirty="0"/>
              <a:t>Après la pause estivale, le Club reprend ses activités :</a:t>
            </a:r>
          </a:p>
          <a:p>
            <a:pPr algn="just"/>
            <a:r>
              <a:rPr lang="fr-FR" sz="1100" dirty="0"/>
              <a:t>* le lundi 4 septembre pour les travaux manuels (couture, tricot …) de 14h à 17h, à raison de deux réunions mensuelles et jusqu’au lundi 4 décembre inclus pour l’année 2023 (calendrier précis disponible auprès de Maryse Fossé, présidente de l’association) ;</a:t>
            </a:r>
          </a:p>
          <a:p>
            <a:pPr algn="just"/>
            <a:r>
              <a:rPr lang="fr-FR" sz="1100" dirty="0"/>
              <a:t>* le jeudi 7 septembre pour les jeux de cartes et de société, et ce chaque jeudi de 14h à 18h jusqu’au jeudi 14 décembre inclus pour l’année 2023.</a:t>
            </a:r>
          </a:p>
          <a:p>
            <a:pPr algn="just"/>
            <a:r>
              <a:rPr lang="fr-FR" sz="1100" dirty="0"/>
              <a:t>La date de reprise en 2024 sera communiquée ultérieurement.</a:t>
            </a:r>
          </a:p>
          <a:p>
            <a:pPr algn="just"/>
            <a:r>
              <a:rPr lang="fr-FR" sz="1100" dirty="0"/>
              <a:t>A noter : une journée démonstration-vente proposée par la société Florilège prévue le jeudi 28 septembre prochain à partir de 9h.</a:t>
            </a:r>
          </a:p>
          <a:p>
            <a:pPr algn="just"/>
            <a:r>
              <a:rPr lang="fr-FR" sz="1100" dirty="0"/>
              <a:t>Venez nous retrouver !  Le meilleur accueil vous sera réservé !</a:t>
            </a:r>
          </a:p>
          <a:p>
            <a:pPr algn="just"/>
            <a:r>
              <a:rPr lang="fr-FR" sz="1100" dirty="0"/>
              <a:t>La  bonne humeur et la convivialité sont les seuls mots d’ordre ...	</a:t>
            </a:r>
          </a:p>
        </p:txBody>
      </p:sp>
      <p:sp>
        <p:nvSpPr>
          <p:cNvPr id="12" name="Rectangle à coins arrondis 38">
            <a:extLst>
              <a:ext uri="{FF2B5EF4-FFF2-40B4-BE49-F238E27FC236}">
                <a16:creationId xmlns:a16="http://schemas.microsoft.com/office/drawing/2014/main" xmlns="" id="{0224520E-7240-4EEA-538A-E283F3D60DD0}"/>
              </a:ext>
            </a:extLst>
          </p:cNvPr>
          <p:cNvSpPr/>
          <p:nvPr/>
        </p:nvSpPr>
        <p:spPr>
          <a:xfrm>
            <a:off x="5629836" y="833721"/>
            <a:ext cx="4608464" cy="4455455"/>
          </a:xfrm>
          <a:prstGeom prst="roundRect">
            <a:avLst>
              <a:gd name="adj" fmla="val 4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 smtClean="0"/>
              <a:t> </a:t>
            </a:r>
            <a:r>
              <a:rPr lang="fr-FR" sz="1400" b="1" dirty="0">
                <a:latin typeface="Comic Sans MS" panose="030F0702030302020204" pitchFamily="66" charset="0"/>
              </a:rPr>
              <a:t>Association Bien-être et Harmonie du Corps</a:t>
            </a:r>
            <a:endParaRPr lang="fr-FR" sz="1400" dirty="0">
              <a:latin typeface="Comic Sans MS" panose="030F0702030302020204" pitchFamily="66" charset="0"/>
            </a:endParaRPr>
          </a:p>
          <a:p>
            <a:endParaRPr lang="fr-FR" sz="1100" dirty="0" smtClean="0"/>
          </a:p>
          <a:p>
            <a:r>
              <a:rPr lang="fr-FR" sz="1100" dirty="0" smtClean="0"/>
              <a:t>REPRISE </a:t>
            </a:r>
            <a:r>
              <a:rPr lang="fr-FR" sz="1100" dirty="0"/>
              <a:t>DES ACTIVITES</a:t>
            </a:r>
          </a:p>
          <a:p>
            <a:r>
              <a:rPr lang="fr-FR" sz="1100" dirty="0"/>
              <a:t>à compter du 11 septembre 2023 - Salle multifonctions d’</a:t>
            </a:r>
            <a:r>
              <a:rPr lang="fr-FR" sz="1100" dirty="0" err="1"/>
              <a:t>Allonville</a:t>
            </a:r>
            <a:endParaRPr lang="fr-FR" sz="1100" dirty="0"/>
          </a:p>
          <a:p>
            <a:r>
              <a:rPr lang="fr-FR" sz="1100" dirty="0"/>
              <a:t>Selon le planning suivant :</a:t>
            </a:r>
          </a:p>
          <a:p>
            <a:r>
              <a:rPr lang="fr-FR" sz="1100" dirty="0"/>
              <a:t>- Lundi</a:t>
            </a:r>
          </a:p>
          <a:p>
            <a:r>
              <a:rPr lang="fr-FR" sz="1100" dirty="0"/>
              <a:t>18h30 – Gymnastique douce, renforcement postural (sans impacts, type Pilate, stretching)</a:t>
            </a:r>
          </a:p>
          <a:p>
            <a:r>
              <a:rPr lang="fr-FR" sz="1100" dirty="0"/>
              <a:t>19h45 – Danse (danses de salon, en ligne, country…)</a:t>
            </a:r>
          </a:p>
          <a:p>
            <a:r>
              <a:rPr lang="fr-FR" sz="1100" dirty="0" smtClean="0"/>
              <a:t> </a:t>
            </a:r>
            <a:r>
              <a:rPr lang="fr-FR" sz="1100" dirty="0"/>
              <a:t>► </a:t>
            </a:r>
            <a:r>
              <a:rPr lang="fr-FR" sz="1100" dirty="0" smtClean="0"/>
              <a:t>reprise </a:t>
            </a:r>
            <a:r>
              <a:rPr lang="fr-FR" sz="1100" dirty="0"/>
              <a:t>le 11/09</a:t>
            </a:r>
          </a:p>
          <a:p>
            <a:r>
              <a:rPr lang="fr-FR" sz="1100" dirty="0"/>
              <a:t>- Mercredi</a:t>
            </a:r>
          </a:p>
          <a:p>
            <a:r>
              <a:rPr lang="fr-FR" sz="1100" dirty="0"/>
              <a:t>18h30 – Tai chi</a:t>
            </a:r>
          </a:p>
          <a:p>
            <a:r>
              <a:rPr lang="fr-FR" sz="1100" dirty="0"/>
              <a:t>► </a:t>
            </a:r>
            <a:r>
              <a:rPr lang="fr-FR" sz="1100" dirty="0" smtClean="0"/>
              <a:t>reprise </a:t>
            </a:r>
            <a:r>
              <a:rPr lang="fr-FR" sz="1100" dirty="0"/>
              <a:t>le 20/09</a:t>
            </a:r>
          </a:p>
          <a:p>
            <a:r>
              <a:rPr lang="fr-FR" sz="1100" dirty="0"/>
              <a:t>- Jeudi</a:t>
            </a:r>
          </a:p>
          <a:p>
            <a:r>
              <a:rPr lang="fr-FR" sz="1100" dirty="0"/>
              <a:t>18h15 – </a:t>
            </a:r>
            <a:r>
              <a:rPr lang="fr-FR" sz="1100" dirty="0" err="1"/>
              <a:t>Zumba</a:t>
            </a:r>
            <a:endParaRPr lang="fr-FR" sz="1100" dirty="0"/>
          </a:p>
          <a:p>
            <a:r>
              <a:rPr lang="fr-FR" sz="1100" dirty="0"/>
              <a:t>19h15 – Cardio-renforcement musculaire (type circuits-training)</a:t>
            </a:r>
          </a:p>
          <a:p>
            <a:r>
              <a:rPr lang="fr-FR" sz="1100" dirty="0"/>
              <a:t>► </a:t>
            </a:r>
            <a:r>
              <a:rPr lang="fr-FR" sz="1100" dirty="0" smtClean="0"/>
              <a:t>reprise </a:t>
            </a:r>
            <a:r>
              <a:rPr lang="fr-FR" sz="1100" dirty="0"/>
              <a:t>le 14/09</a:t>
            </a:r>
          </a:p>
          <a:p>
            <a:r>
              <a:rPr lang="fr-FR" sz="1100" dirty="0"/>
              <a:t>► Cours mixtes adultes</a:t>
            </a:r>
          </a:p>
          <a:p>
            <a:r>
              <a:rPr lang="fr-FR" sz="1100" dirty="0"/>
              <a:t>► 1 séance d’essai offerte</a:t>
            </a:r>
          </a:p>
          <a:p>
            <a:r>
              <a:rPr lang="fr-FR" sz="1100" dirty="0"/>
              <a:t>Vous trouverez toutes les informations sur les tarifs, modalités d’inscription…</a:t>
            </a:r>
          </a:p>
          <a:p>
            <a:r>
              <a:rPr lang="fr-FR" sz="1100" dirty="0"/>
              <a:t>dans la circulaire de l’association Bien Être et Harmonie du Corps déposée dans vos boîtes aux lettres ou en contactant :</a:t>
            </a:r>
          </a:p>
          <a:p>
            <a:r>
              <a:rPr lang="fr-FR" sz="1100" dirty="0"/>
              <a:t>- Cécile THELLIER, Présidente 06 83 31 26 57</a:t>
            </a:r>
          </a:p>
          <a:p>
            <a:r>
              <a:rPr lang="fr-FR" sz="1100" dirty="0"/>
              <a:t>- Danielle PRIVET, Trésorière 03 22 93 02 72</a:t>
            </a:r>
          </a:p>
          <a:p>
            <a:r>
              <a:rPr lang="fr-FR" sz="1100" dirty="0"/>
              <a:t>- Danièle LEMAITRE, Secrétaire 03 22 93 64 66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66" y="833720"/>
            <a:ext cx="4337746" cy="243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10988" y="976350"/>
            <a:ext cx="4140524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b="1" u="sng" dirty="0" smtClean="0">
                <a:solidFill>
                  <a:schemeClr val="bg1"/>
                </a:solidFill>
              </a:rPr>
              <a:t>Tennis </a:t>
            </a:r>
            <a:r>
              <a:rPr lang="fr-FR" sz="1100" b="1" u="sng" dirty="0">
                <a:solidFill>
                  <a:schemeClr val="bg1"/>
                </a:solidFill>
              </a:rPr>
              <a:t>Club </a:t>
            </a:r>
            <a:r>
              <a:rPr lang="fr-FR" sz="1100" b="1" u="sng" dirty="0" err="1">
                <a:solidFill>
                  <a:schemeClr val="bg1"/>
                </a:solidFill>
              </a:rPr>
              <a:t>Allonville</a:t>
            </a:r>
            <a:r>
              <a:rPr lang="fr-FR" sz="1100" b="1" u="sng" dirty="0">
                <a:solidFill>
                  <a:schemeClr val="bg1"/>
                </a:solidFill>
              </a:rPr>
              <a:t> </a:t>
            </a:r>
            <a:r>
              <a:rPr lang="fr-FR" sz="1100" b="1" u="sng" dirty="0" smtClean="0">
                <a:solidFill>
                  <a:schemeClr val="bg1"/>
                </a:solidFill>
              </a:rPr>
              <a:t>- </a:t>
            </a:r>
            <a:r>
              <a:rPr lang="fr-FR" sz="1100" b="1" dirty="0" smtClean="0">
                <a:solidFill>
                  <a:schemeClr val="bg1"/>
                </a:solidFill>
              </a:rPr>
              <a:t>Erratum </a:t>
            </a:r>
            <a:r>
              <a:rPr lang="fr-FR" sz="1100" b="1" dirty="0">
                <a:solidFill>
                  <a:schemeClr val="bg1"/>
                </a:solidFill>
              </a:rPr>
              <a:t>sur l’organisation du tournoi</a:t>
            </a:r>
            <a:endParaRPr lang="fr-FR" sz="1100" dirty="0">
              <a:solidFill>
                <a:schemeClr val="bg1"/>
              </a:solidFill>
            </a:endParaRPr>
          </a:p>
          <a:p>
            <a:r>
              <a:rPr lang="fr-FR" sz="1100" b="1" dirty="0">
                <a:solidFill>
                  <a:schemeClr val="bg1"/>
                </a:solidFill>
              </a:rPr>
              <a:t> </a:t>
            </a:r>
            <a:endParaRPr lang="fr-FR" sz="1100" dirty="0">
              <a:solidFill>
                <a:schemeClr val="bg1"/>
              </a:solidFill>
            </a:endParaRPr>
          </a:p>
          <a:p>
            <a:r>
              <a:rPr lang="fr-FR" sz="1100" dirty="0">
                <a:solidFill>
                  <a:schemeClr val="bg1"/>
                </a:solidFill>
              </a:rPr>
              <a:t>- 13h30 – 14h00	Inscription des participants sur place</a:t>
            </a:r>
          </a:p>
          <a:p>
            <a:r>
              <a:rPr lang="fr-FR" sz="1100" dirty="0">
                <a:solidFill>
                  <a:schemeClr val="bg1"/>
                </a:solidFill>
              </a:rPr>
              <a:t>- 14h00 – 14h30	Composition des équipes par tirage </a:t>
            </a:r>
            <a:r>
              <a:rPr lang="fr-FR" sz="1100" dirty="0" smtClean="0">
                <a:solidFill>
                  <a:schemeClr val="bg1"/>
                </a:solidFill>
              </a:rPr>
              <a:t>		au </a:t>
            </a:r>
            <a:r>
              <a:rPr lang="fr-FR" sz="1100" dirty="0">
                <a:solidFill>
                  <a:schemeClr val="bg1"/>
                </a:solidFill>
              </a:rPr>
              <a:t>sort et explication du tournoi</a:t>
            </a:r>
          </a:p>
          <a:p>
            <a:r>
              <a:rPr lang="fr-FR" sz="1100" dirty="0">
                <a:solidFill>
                  <a:schemeClr val="bg1"/>
                </a:solidFill>
              </a:rPr>
              <a:t>- 14h30		Début du tournoi</a:t>
            </a:r>
          </a:p>
          <a:p>
            <a:r>
              <a:rPr lang="fr-FR" sz="1100" dirty="0">
                <a:solidFill>
                  <a:schemeClr val="bg1"/>
                </a:solidFill>
              </a:rPr>
              <a:t>- 17h30		Fin du tournoi et remise des prix</a:t>
            </a:r>
          </a:p>
          <a:p>
            <a:r>
              <a:rPr lang="fr-FR" sz="1100" dirty="0">
                <a:solidFill>
                  <a:schemeClr val="bg1"/>
                </a:solidFill>
              </a:rPr>
              <a:t> </a:t>
            </a:r>
          </a:p>
          <a:p>
            <a:r>
              <a:rPr lang="fr-FR" sz="1100" dirty="0">
                <a:solidFill>
                  <a:schemeClr val="bg1"/>
                </a:solidFill>
              </a:rPr>
              <a:t>Animation en parallèle des enfants de moins de 12 </a:t>
            </a:r>
            <a:r>
              <a:rPr lang="fr-FR" sz="1100" dirty="0" smtClean="0">
                <a:solidFill>
                  <a:schemeClr val="bg1"/>
                </a:solidFill>
              </a:rPr>
              <a:t>ans</a:t>
            </a:r>
          </a:p>
          <a:p>
            <a:r>
              <a:rPr lang="fr-FR" sz="1100" dirty="0" smtClean="0">
                <a:solidFill>
                  <a:schemeClr val="bg1"/>
                </a:solidFill>
              </a:rPr>
              <a:t>Attention</a:t>
            </a:r>
            <a:r>
              <a:rPr lang="fr-FR" sz="1100" dirty="0">
                <a:solidFill>
                  <a:schemeClr val="bg1"/>
                </a:solidFill>
              </a:rPr>
              <a:t> ! Nombre de participants limité</a:t>
            </a:r>
          </a:p>
          <a:p>
            <a:r>
              <a:rPr lang="fr-FR" sz="1100" dirty="0" smtClean="0">
                <a:solidFill>
                  <a:schemeClr val="bg1"/>
                </a:solidFill>
              </a:rPr>
              <a:t>A </a:t>
            </a:r>
            <a:r>
              <a:rPr lang="fr-FR" sz="1100" dirty="0">
                <a:solidFill>
                  <a:schemeClr val="bg1"/>
                </a:solidFill>
              </a:rPr>
              <a:t>vos raquettes </a:t>
            </a:r>
            <a:r>
              <a:rPr lang="fr-FR" sz="1100" dirty="0" smtClean="0">
                <a:solidFill>
                  <a:schemeClr val="bg1"/>
                </a:solidFill>
              </a:rPr>
              <a:t>!</a:t>
            </a:r>
          </a:p>
          <a:p>
            <a:endParaRPr lang="fr-FR" sz="1100" dirty="0" smtClean="0">
              <a:solidFill>
                <a:schemeClr val="bg1"/>
              </a:solidFill>
            </a:endParaRPr>
          </a:p>
          <a:p>
            <a:endParaRPr lang="fr-FR" sz="1100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37">
            <a:extLst>
              <a:ext uri="{FF2B5EF4-FFF2-40B4-BE49-F238E27FC236}">
                <a16:creationId xmlns:a16="http://schemas.microsoft.com/office/drawing/2014/main" xmlns="" id="{9AA31707-E307-FC28-F28C-A18DEE7A18B9}"/>
              </a:ext>
            </a:extLst>
          </p:cNvPr>
          <p:cNvSpPr/>
          <p:nvPr/>
        </p:nvSpPr>
        <p:spPr>
          <a:xfrm>
            <a:off x="5629836" y="5541259"/>
            <a:ext cx="4482352" cy="1720789"/>
          </a:xfrm>
          <a:prstGeom prst="roundRect">
            <a:avLst>
              <a:gd name="adj" fmla="val 7514"/>
            </a:avLst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70AD47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 smtClean="0"/>
              <a:t> </a:t>
            </a:r>
            <a:r>
              <a:rPr lang="fr-FR" sz="1400" b="1" dirty="0">
                <a:latin typeface="Comic Sans MS" panose="030F0702030302020204" pitchFamily="66" charset="0"/>
              </a:rPr>
              <a:t>Travaux Rue de la </a:t>
            </a:r>
            <a:r>
              <a:rPr lang="fr-FR" sz="1400" b="1" dirty="0" smtClean="0">
                <a:latin typeface="Comic Sans MS" panose="030F0702030302020204" pitchFamily="66" charset="0"/>
              </a:rPr>
              <a:t>Terrière </a:t>
            </a:r>
          </a:p>
          <a:p>
            <a:pPr algn="ctr"/>
            <a:r>
              <a:rPr lang="fr-FR" sz="1400" b="1" dirty="0" smtClean="0">
                <a:latin typeface="Comic Sans MS" panose="030F0702030302020204" pitchFamily="66" charset="0"/>
              </a:rPr>
              <a:t>Arrêté </a:t>
            </a:r>
            <a:r>
              <a:rPr lang="fr-FR" sz="1400" b="1" dirty="0">
                <a:latin typeface="Comic Sans MS" panose="030F0702030302020204" pitchFamily="66" charset="0"/>
              </a:rPr>
              <a:t>de circulation</a:t>
            </a:r>
            <a:endParaRPr lang="fr-FR" sz="1400" dirty="0">
              <a:latin typeface="Comic Sans MS" panose="030F0702030302020204" pitchFamily="66" charset="0"/>
            </a:endParaRPr>
          </a:p>
          <a:p>
            <a:r>
              <a:rPr lang="fr-FR" sz="1100" dirty="0"/>
              <a:t>Les travaux d’aménagement de la voirie depuis la mare du Four jusqu’au cimetière débuteront prochainement, nécessitant une modification de la circulation sur l’axe </a:t>
            </a:r>
            <a:r>
              <a:rPr lang="fr-FR" sz="1100" dirty="0" err="1"/>
              <a:t>Allonville</a:t>
            </a:r>
            <a:r>
              <a:rPr lang="fr-FR" sz="1100" dirty="0"/>
              <a:t> – </a:t>
            </a:r>
            <a:r>
              <a:rPr lang="fr-FR" sz="1100" dirty="0" err="1"/>
              <a:t>Querrieu</a:t>
            </a:r>
            <a:r>
              <a:rPr lang="fr-FR" sz="1100" dirty="0"/>
              <a:t>.</a:t>
            </a:r>
          </a:p>
          <a:p>
            <a:r>
              <a:rPr lang="fr-FR" sz="1100" dirty="0"/>
              <a:t>A cet effet, un arrêté réglementant les conditions de circulation a été pris par Mme le Maire, qui a également pris contact avec M. le Maire de </a:t>
            </a:r>
            <a:r>
              <a:rPr lang="fr-FR" sz="1100" dirty="0" err="1"/>
              <a:t>Querrieu</a:t>
            </a:r>
            <a:r>
              <a:rPr lang="fr-FR" sz="1100" dirty="0"/>
              <a:t> afin que l’information soit effective aussi à l’entrée de voirie dans le sens </a:t>
            </a:r>
            <a:r>
              <a:rPr lang="fr-FR" sz="1100" dirty="0" err="1"/>
              <a:t>Querrieu</a:t>
            </a:r>
            <a:r>
              <a:rPr lang="fr-FR" sz="1100" dirty="0"/>
              <a:t> - </a:t>
            </a:r>
            <a:r>
              <a:rPr lang="fr-FR" sz="1100" dirty="0" err="1"/>
              <a:t>Allonville</a:t>
            </a:r>
            <a:r>
              <a:rPr lang="fr-FR" sz="1100" dirty="0"/>
              <a:t>.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xmlns="" id="{1A5F0CE3-CFE6-2293-F9E1-AE18D96607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82" y="3078018"/>
            <a:ext cx="3042416" cy="62323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xmlns="" id="{C4EBFD40-48E7-C5D8-F541-188BBB0B52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67539" y="244035"/>
            <a:ext cx="1247391" cy="578637"/>
          </a:xfrm>
          <a:prstGeom prst="rect">
            <a:avLst/>
          </a:prstGeom>
        </p:spPr>
      </p:pic>
      <p:pic>
        <p:nvPicPr>
          <p:cNvPr id="1027" name="Picture 3" descr="C:\Users\a.boche\Desktop\tenni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642" y="23101"/>
            <a:ext cx="884198" cy="884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.boche\Desktop\Travaux (002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162" y="5313036"/>
            <a:ext cx="1354175" cy="63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182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876</TotalTime>
  <Words>508</Words>
  <Application>Microsoft Office PowerPoint</Application>
  <PresentationFormat>Personnalisé</PresentationFormat>
  <Paragraphs>84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FMLogistic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Pascal VANDERMOLEN</dc:creator>
  <cp:lastModifiedBy>BOCHE Audrey</cp:lastModifiedBy>
  <cp:revision>112</cp:revision>
  <cp:lastPrinted>2023-09-05T15:18:46Z</cp:lastPrinted>
  <dcterms:created xsi:type="dcterms:W3CDTF">2017-09-30T08:46:49Z</dcterms:created>
  <dcterms:modified xsi:type="dcterms:W3CDTF">2023-09-05T16:06:55Z</dcterms:modified>
</cp:coreProperties>
</file>