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0691813" cy="7559675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620" y="13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70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61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9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36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72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91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7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6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41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2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1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253A1-BD3A-4014-A357-25D789D6AD4C}" type="datetimeFigureOut">
              <a:rPr lang="fr-FR" smtClean="0"/>
              <a:t>27/06/2023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A14D-DA05-4C98-8AD0-9D1638E303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0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561571" y="78087"/>
            <a:ext cx="4783908" cy="1581932"/>
            <a:chOff x="5561571" y="-569"/>
            <a:chExt cx="4783908" cy="1581932"/>
          </a:xfrm>
        </p:grpSpPr>
        <p:sp>
          <p:nvSpPr>
            <p:cNvPr id="6" name="Zone de texte 1"/>
            <p:cNvSpPr txBox="1"/>
            <p:nvPr/>
          </p:nvSpPr>
          <p:spPr>
            <a:xfrm>
              <a:off x="5899359" y="-569"/>
              <a:ext cx="4446120" cy="119027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00796" tIns="50398" rIns="100796" bIns="5039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882"/>
                </a:spcAft>
              </a:pPr>
              <a:r>
                <a:rPr lang="fr-FR" sz="7937" dirty="0">
                  <a:solidFill>
                    <a:srgbClr val="2E74B5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Bradley Hand ITC" panose="03070402050302030203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 Lien</a:t>
              </a:r>
              <a:endParaRPr lang="fr-FR" sz="1213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Zone de texte 39"/>
            <p:cNvSpPr txBox="1"/>
            <p:nvPr/>
          </p:nvSpPr>
          <p:spPr>
            <a:xfrm rot="16200000">
              <a:off x="4948991" y="614811"/>
              <a:ext cx="1579132" cy="35397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00796" tIns="50398" rIns="100796" bIns="5039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82"/>
                </a:spcAft>
              </a:pPr>
              <a:r>
                <a:rPr lang="fr-FR" sz="1213" dirty="0">
                  <a:solidFill>
                    <a:srgbClr val="2E74B5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www.ville-allonville.fr</a:t>
              </a:r>
              <a:endParaRPr lang="fr-FR" sz="1213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37325" y="-569"/>
            <a:ext cx="38862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Zone de texte 2"/>
          <p:cNvSpPr txBox="1"/>
          <p:nvPr/>
        </p:nvSpPr>
        <p:spPr>
          <a:xfrm>
            <a:off x="6190786" y="1329176"/>
            <a:ext cx="4087269" cy="420096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00796" tIns="50398" rIns="100796" bIns="503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82"/>
              </a:spcAft>
            </a:pPr>
            <a:r>
              <a:rPr lang="fr-FR" sz="1213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Numéro 92 – Le 27/06/2023</a:t>
            </a:r>
            <a:endParaRPr lang="fr-FR" sz="1213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82" y="1030573"/>
            <a:ext cx="1031493" cy="609402"/>
          </a:xfrm>
          <a:prstGeom prst="rect">
            <a:avLst/>
          </a:prstGeom>
        </p:spPr>
      </p:pic>
      <p:sp>
        <p:nvSpPr>
          <p:cNvPr id="16" name="Rectangle à coins arrondis 38">
            <a:extLst>
              <a:ext uri="{FF2B5EF4-FFF2-40B4-BE49-F238E27FC236}">
                <a16:creationId xmlns:a16="http://schemas.microsoft.com/office/drawing/2014/main" id="{7336567B-4299-448B-99ED-392D5B004C7C}"/>
              </a:ext>
            </a:extLst>
          </p:cNvPr>
          <p:cNvSpPr/>
          <p:nvPr/>
        </p:nvSpPr>
        <p:spPr>
          <a:xfrm>
            <a:off x="5748418" y="1951023"/>
            <a:ext cx="4529637" cy="3078177"/>
          </a:xfrm>
          <a:prstGeom prst="roundRect">
            <a:avLst>
              <a:gd name="adj" fmla="val 4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400" b="1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Fête communale – Fête des associations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Notez dès à présent dans vos agendas la date du </a:t>
            </a:r>
            <a:r>
              <a:rPr lang="fr-FR" sz="1100" b="1" i="1" dirty="0"/>
              <a:t>dimanche 17 septembre 2023.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Nombre d’associations, volontaires pour animer cette journée, vous feront découvrir leurs particularités et vous inviteront à des moments participatifs autour du sport et de la culture.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Un repas champêtre avec viande cuite à la broche sur place, sera proposé le midi et sera suivi par un concert du groupe « Les crieurs de toit ».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Le programme détaillé de cette journée festive vous sera communiqué ultérieurement.</a:t>
            </a:r>
          </a:p>
        </p:txBody>
      </p:sp>
      <p:sp>
        <p:nvSpPr>
          <p:cNvPr id="11" name="Rectangle à coins arrondis 37">
            <a:extLst>
              <a:ext uri="{FF2B5EF4-FFF2-40B4-BE49-F238E27FC236}">
                <a16:creationId xmlns:a16="http://schemas.microsoft.com/office/drawing/2014/main" id="{9AA31707-E307-FC28-F28C-A18DEE7A18B9}"/>
              </a:ext>
            </a:extLst>
          </p:cNvPr>
          <p:cNvSpPr/>
          <p:nvPr/>
        </p:nvSpPr>
        <p:spPr>
          <a:xfrm>
            <a:off x="674278" y="673221"/>
            <a:ext cx="4394679" cy="3441579"/>
          </a:xfrm>
          <a:prstGeom prst="roundRect">
            <a:avLst>
              <a:gd name="adj" fmla="val 7514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i="1" dirty="0">
                <a:solidFill>
                  <a:srgbClr val="2E74B5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Jardin en scène, un week-end de spectacles de rue sur Allonville</a:t>
            </a:r>
          </a:p>
          <a:p>
            <a:pPr algn="ctr"/>
            <a:endParaRPr lang="fr-FR" sz="1600" i="1" dirty="0">
              <a:solidFill>
                <a:srgbClr val="2E74B5"/>
              </a:solidFill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b="1" dirty="0"/>
              <a:t>Les 30 septembre et 1er octobre nous aurons le plaisir d’accueillir plusieurs compagnies dans le cadre du festival « Jardins en scène » avec pour thème principal, la gastronomie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/>
              <a:t>La compagnie DEREZO proposera ses spectacles « </a:t>
            </a:r>
            <a:r>
              <a:rPr lang="fr-FR" sz="1100" b="1" dirty="0" err="1"/>
              <a:t>Apérotomie</a:t>
            </a:r>
            <a:r>
              <a:rPr lang="fr-FR" sz="1100" b="1" dirty="0"/>
              <a:t> » et « Le petit-déjeuner » 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/>
              <a:t>La compagnie DETOURNOYMENT jouera « Opéra 2 légumes » 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/>
              <a:t>La compagnie ART TOUT CHAUD installera ses valises pour vous inviter à mettre en image vos rêves en jouant avec les mots et les objets autour de l’objet photographique avec « Déclics »</a:t>
            </a:r>
          </a:p>
          <a:p>
            <a:endParaRPr lang="fr-FR" sz="1100" b="1" dirty="0"/>
          </a:p>
          <a:p>
            <a:r>
              <a:rPr lang="fr-FR" sz="1100" b="1" dirty="0"/>
              <a:t>Possibilité de restaurant sur place le dimanche midi pour prolonger la magie du partage.</a:t>
            </a:r>
          </a:p>
          <a:p>
            <a:r>
              <a:rPr lang="fr-FR" sz="1100" b="1" dirty="0"/>
              <a:t>Nous vous en dirons davantage dans un prochain bulletin d’information.</a:t>
            </a:r>
          </a:p>
          <a:p>
            <a:pPr algn="just"/>
            <a:endParaRPr lang="fr-FR" sz="1100" dirty="0"/>
          </a:p>
        </p:txBody>
      </p:sp>
      <p:sp>
        <p:nvSpPr>
          <p:cNvPr id="8" name="Rectangle à coins arrondis 38">
            <a:extLst>
              <a:ext uri="{FF2B5EF4-FFF2-40B4-BE49-F238E27FC236}">
                <a16:creationId xmlns:a16="http://schemas.microsoft.com/office/drawing/2014/main" id="{A4FF8A39-7F87-BD7F-CBD0-14D09931AF4B}"/>
              </a:ext>
            </a:extLst>
          </p:cNvPr>
          <p:cNvSpPr/>
          <p:nvPr/>
        </p:nvSpPr>
        <p:spPr>
          <a:xfrm>
            <a:off x="674278" y="4366591"/>
            <a:ext cx="4394679" cy="3028067"/>
          </a:xfrm>
          <a:prstGeom prst="roundRect">
            <a:avLst>
              <a:gd name="adj" fmla="val 4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400" b="1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Association Bien-Etre et Harmonie du Corps (BEHC)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L'association Bien </a:t>
            </a:r>
            <a:r>
              <a:rPr lang="fr-FR" sz="1100" dirty="0" err="1"/>
              <a:t>Etre</a:t>
            </a:r>
            <a:r>
              <a:rPr lang="fr-FR" sz="1100" dirty="0"/>
              <a:t> et Harmonie du Corps propose de mettre en place des marches d’environ 1 heure tous les lundis de juillet et d’août au travers de la campagne allonvilloise !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Ces courtes randonnées sont accessibles à toute personne équipée d’une bonne paire de chaussures.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Vous pouvez venir seul ou accompagné, nous vous accueillerons avec plaisir !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Rendez-vous à partir du lundi 3 juillet - à 18h30 précises - sur le parking face à salle polyvalente communale d'Allonville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Pour tout renseignement, contacter: Cécile THELLIER au 06 83 31 26 57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4EBFD40-48E7-C5D8-F541-188BBB0B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92" y="3927771"/>
            <a:ext cx="1247391" cy="5786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A5F0CE3-CFE6-2293-F9E1-AE18D9660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733" y="4982652"/>
            <a:ext cx="4270508" cy="8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7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37325" y="-569"/>
            <a:ext cx="388620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Rectangle à coins arrondis 37">
            <a:extLst>
              <a:ext uri="{FF2B5EF4-FFF2-40B4-BE49-F238E27FC236}">
                <a16:creationId xmlns:a16="http://schemas.microsoft.com/office/drawing/2014/main" id="{DF559917-0C04-5E91-BE13-E9CE82817543}"/>
              </a:ext>
            </a:extLst>
          </p:cNvPr>
          <p:cNvSpPr/>
          <p:nvPr/>
        </p:nvSpPr>
        <p:spPr>
          <a:xfrm>
            <a:off x="674278" y="673222"/>
            <a:ext cx="3977235" cy="1413996"/>
          </a:xfrm>
          <a:prstGeom prst="roundRect">
            <a:avLst>
              <a:gd name="adj" fmla="val 7514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i="1" dirty="0">
                <a:solidFill>
                  <a:srgbClr val="2E74B5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Bibliothèque</a:t>
            </a:r>
          </a:p>
          <a:p>
            <a:pPr algn="ctr"/>
            <a:endParaRPr lang="fr-FR" sz="1600" i="1" dirty="0">
              <a:solidFill>
                <a:srgbClr val="2E74B5"/>
              </a:solidFill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b="1" dirty="0"/>
              <a:t>Envie de lectures pour partir en vacances ? La bibliothèque reste ouverte tout l'été, le mercredi de 17h à 19h. Les bénévoles se feront un plaisir de vous y accueillir et de vous conseiller.</a:t>
            </a:r>
            <a:endParaRPr lang="fr-FR" sz="1100" dirty="0"/>
          </a:p>
        </p:txBody>
      </p:sp>
      <p:pic>
        <p:nvPicPr>
          <p:cNvPr id="8" name="Image 7" descr="Une image contenant texte, fleur, Dessin d’enfant, illustration&#10;&#10;Description générée automatiquement">
            <a:extLst>
              <a:ext uri="{FF2B5EF4-FFF2-40B4-BE49-F238E27FC236}">
                <a16:creationId xmlns:a16="http://schemas.microsoft.com/office/drawing/2014/main" id="{29D1A79A-738A-EDF9-989F-409D5EDB1DDB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32227" y="2428048"/>
            <a:ext cx="1770608" cy="336704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2" name="Rectangle à coins arrondis 38">
            <a:extLst>
              <a:ext uri="{FF2B5EF4-FFF2-40B4-BE49-F238E27FC236}">
                <a16:creationId xmlns:a16="http://schemas.microsoft.com/office/drawing/2014/main" id="{0224520E-7240-4EEA-538A-E283F3D60DD0}"/>
              </a:ext>
            </a:extLst>
          </p:cNvPr>
          <p:cNvSpPr/>
          <p:nvPr/>
        </p:nvSpPr>
        <p:spPr>
          <a:xfrm>
            <a:off x="5708662" y="1570381"/>
            <a:ext cx="4529637" cy="4949687"/>
          </a:xfrm>
          <a:prstGeom prst="roundRect">
            <a:avLst>
              <a:gd name="adj" fmla="val 4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400" b="1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Association «The </a:t>
            </a:r>
            <a:r>
              <a:rPr lang="en-US" sz="1400" b="1" dirty="0" err="1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Samarobriva</a:t>
            </a:r>
            <a:r>
              <a:rPr lang="en-US" sz="1400" b="1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Pipes and Drums»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L’association « The </a:t>
            </a:r>
            <a:r>
              <a:rPr lang="fr-FR" sz="1100" dirty="0" err="1"/>
              <a:t>Samarobriva</a:t>
            </a:r>
            <a:r>
              <a:rPr lang="fr-FR" sz="1100" dirty="0"/>
              <a:t> Pipes and Drums » a posé ses valises à Allonville.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Vous souhaitez apprendre à jouer de la cornemuse ou des percussions écossaises ?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Porter le kilt ne vous fait pas peur (voire même vous fait envie) ?</a:t>
            </a:r>
            <a:br>
              <a:rPr lang="fr-FR" sz="1100" dirty="0"/>
            </a:br>
            <a:r>
              <a:rPr lang="fr-FR" sz="1100" dirty="0"/>
              <a:t>N’hésitez pas à venir nous découvrir et qui sait… nous rejoindre !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Le groupe, créé en mars 2007, est ouvert à tous ceux et toutes celles qui désirent partager leur passion pour la musique celtique dans une ambiance chaleureuse et conviviale.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Pas de niveau requis ! Débutants acceptés.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Les instruments : la grande cornemuse d'Écosse, la caisse claire écossaise, le Ténor </a:t>
            </a:r>
            <a:r>
              <a:rPr lang="fr-FR" sz="1100" dirty="0" err="1"/>
              <a:t>Drum</a:t>
            </a:r>
            <a:r>
              <a:rPr lang="fr-FR" sz="1100" dirty="0"/>
              <a:t>, la Grosse caisse.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Répétitions prévues, dès le mois de septembre, les mardis soir, à la salle des fêtes du village (les horaires seront définis en fonction des niveaux).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Renseignements : samarobrivapipeband@gmail.com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https://www.facebook.com/samarobrivapipesanddrums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1100" dirty="0"/>
              <a:t>N’hésitez pas à nous suivre ! Les informations y seront diffusées en temps voulu.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00E0645-7C1D-A23C-81A7-31F8EAE560C6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96471" y="388944"/>
            <a:ext cx="1228718" cy="117481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0851182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560</Words>
  <Application>Microsoft Office PowerPoint</Application>
  <PresentationFormat>Personnalisé</PresentationFormat>
  <Paragraphs>37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Bradley Hand ITC</vt:lpstr>
      <vt:lpstr>Calibri</vt:lpstr>
      <vt:lpstr>Calibri Light</vt:lpstr>
      <vt:lpstr>Comic Sans MS</vt:lpstr>
      <vt:lpstr>Tempus Sans ITC</vt:lpstr>
      <vt:lpstr>Thème Office</vt:lpstr>
      <vt:lpstr>Présentation PowerPoint</vt:lpstr>
      <vt:lpstr>Présentation PowerPoint</vt:lpstr>
    </vt:vector>
  </TitlesOfParts>
  <Company>FMLogistic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VANDERMOLEN</dc:creator>
  <cp:lastModifiedBy>Pascal Choquet</cp:lastModifiedBy>
  <cp:revision>99</cp:revision>
  <cp:lastPrinted>2021-12-22T13:04:44Z</cp:lastPrinted>
  <dcterms:created xsi:type="dcterms:W3CDTF">2017-09-30T08:46:49Z</dcterms:created>
  <dcterms:modified xsi:type="dcterms:W3CDTF">2023-06-27T11:21:03Z</dcterms:modified>
</cp:coreProperties>
</file>