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6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21/04/2023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89 – Le 21/04/2023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7336567B-4299-448B-99ED-392D5B004C7C}"/>
              </a:ext>
            </a:extLst>
          </p:cNvPr>
          <p:cNvSpPr/>
          <p:nvPr/>
        </p:nvSpPr>
        <p:spPr>
          <a:xfrm>
            <a:off x="5748418" y="1951024"/>
            <a:ext cx="4446121" cy="3583001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Collecte des déchets ménagers du mois de mai</a:t>
            </a:r>
          </a:p>
          <a:p>
            <a:pPr marL="171450" indent="-1714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u="sng" dirty="0"/>
              <a:t>Tri sélectif (poubelle jaune)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En raison du lundi 8 mai férié, la collecte du mercredi 10 mai 2023 est décalée au jeudi 11.</a:t>
            </a:r>
          </a:p>
          <a:p>
            <a:pPr marL="171450" indent="-17145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u="sng" dirty="0"/>
              <a:t>Autres ordures ménagères (poubelle verte)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Compte tenu des lundi 1er mai, jeudi 18 mai et lundi 29 mai 2023, jours fériés, les collectes sont décalées ainsi :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collecte du vendredi 5 mai : reportée au samedi 6 mai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collecte du vendredi 19 mai : reportée au samedi 20 mai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collecte du vendredi 2 juin : reportée au samedi 3 juin </a:t>
            </a:r>
          </a:p>
        </p:txBody>
      </p:sp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48BAB170-A267-C8DB-5C20-21A9DE038830}"/>
              </a:ext>
            </a:extLst>
          </p:cNvPr>
          <p:cNvSpPr/>
          <p:nvPr/>
        </p:nvSpPr>
        <p:spPr>
          <a:xfrm>
            <a:off x="426598" y="1329176"/>
            <a:ext cx="4516797" cy="1889396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Mairie – fermeture du secrétariat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b="1" dirty="0"/>
              <a:t>La mairie sera exceptionnellement fermée le jeudi 27 avril 2023.</a:t>
            </a:r>
          </a:p>
          <a:p>
            <a:pPr algn="ctr"/>
            <a:r>
              <a:rPr lang="fr-FR" sz="1100" b="1" dirty="0"/>
              <a:t>En raison du pont de l’ascension, le secrétariat de mairie sera fermé du jeudi 18 au lundi 22 mai 2023.</a:t>
            </a:r>
          </a:p>
          <a:p>
            <a:pPr algn="ctr"/>
            <a:r>
              <a:rPr lang="fr-FR" sz="1100" b="1" dirty="0"/>
              <a:t>En cas d’urgence, les coordonnées des élus à joindre seront affichées à la porte de la mairie.</a:t>
            </a:r>
            <a:endParaRPr lang="fr-FR" sz="1100" dirty="0"/>
          </a:p>
          <a:p>
            <a:pPr algn="just"/>
            <a:r>
              <a:rPr lang="fr-FR" sz="1100" dirty="0"/>
              <a:t>    </a:t>
            </a:r>
          </a:p>
          <a:p>
            <a:pPr algn="just"/>
            <a:endParaRPr lang="fr-FR" sz="1100" dirty="0"/>
          </a:p>
        </p:txBody>
      </p:sp>
      <p:sp>
        <p:nvSpPr>
          <p:cNvPr id="11" name="Rectangle à coins arrondis 37">
            <a:extLst>
              <a:ext uri="{FF2B5EF4-FFF2-40B4-BE49-F238E27FC236}">
                <a16:creationId xmlns:a16="http://schemas.microsoft.com/office/drawing/2014/main" id="{9AA31707-E307-FC28-F28C-A18DEE7A18B9}"/>
              </a:ext>
            </a:extLst>
          </p:cNvPr>
          <p:cNvSpPr/>
          <p:nvPr/>
        </p:nvSpPr>
        <p:spPr>
          <a:xfrm>
            <a:off x="861125" y="4346225"/>
            <a:ext cx="3594667" cy="1729577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Commémoration – 8 mai 1945 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b="1" dirty="0"/>
              <a:t>La cérémonie commémorative de la victoire du 8 mai 1945 se déroulera à 10h30 le lundi 8 mai au monument aux morts.</a:t>
            </a:r>
          </a:p>
          <a:p>
            <a:pPr algn="ctr"/>
            <a:r>
              <a:rPr lang="fr-FR" sz="1100" b="1" dirty="0"/>
              <a:t>A l’issue de la cérémonie, un temps convivial vous sera proposé à la salle des mariages de la mairie.</a:t>
            </a:r>
          </a:p>
          <a:p>
            <a:pPr algn="just"/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432E74AE-AD19-7B5F-5537-E1A5BC17C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776312" y="5359974"/>
            <a:ext cx="2084705" cy="400050"/>
          </a:xfrm>
          <a:prstGeom prst="rect">
            <a:avLst/>
          </a:prstGeom>
        </p:spPr>
      </p:pic>
      <p:pic>
        <p:nvPicPr>
          <p:cNvPr id="2" name="Image1">
            <a:extLst>
              <a:ext uri="{FF2B5EF4-FFF2-40B4-BE49-F238E27FC236}">
                <a16:creationId xmlns:a16="http://schemas.microsoft.com/office/drawing/2014/main" id="{409F6B53-8A88-C9CE-3B79-771917631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75533" y="820425"/>
            <a:ext cx="4385484" cy="6202947"/>
          </a:xfrm>
          <a:prstGeom prst="rect">
            <a:avLst/>
          </a:prstGeom>
        </p:spPr>
      </p:pic>
      <p:pic>
        <p:nvPicPr>
          <p:cNvPr id="3" name="Image3">
            <a:extLst>
              <a:ext uri="{FF2B5EF4-FFF2-40B4-BE49-F238E27FC236}">
                <a16:creationId xmlns:a16="http://schemas.microsoft.com/office/drawing/2014/main" id="{CC6DA137-95FA-9557-45D1-1AD012C3E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566783" y="820425"/>
            <a:ext cx="4479872" cy="298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18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219</Words>
  <Application>Microsoft Office PowerPoint</Application>
  <PresentationFormat>Personnalisé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Comic Sans MS</vt:lpstr>
      <vt:lpstr>Tempus Sans ITC</vt:lpstr>
      <vt:lpstr>Thème Office</vt:lpstr>
      <vt:lpstr>Présentation PowerPoint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91</cp:revision>
  <cp:lastPrinted>2021-12-22T13:04:44Z</cp:lastPrinted>
  <dcterms:created xsi:type="dcterms:W3CDTF">2017-09-30T08:46:49Z</dcterms:created>
  <dcterms:modified xsi:type="dcterms:W3CDTF">2023-04-21T11:17:27Z</dcterms:modified>
</cp:coreProperties>
</file>