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691813" cy="755967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6" y="12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70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6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19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6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72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91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57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63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4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2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1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253A1-BD3A-4014-A357-25D789D6AD4C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04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5561571" y="78087"/>
            <a:ext cx="4783908" cy="1581932"/>
            <a:chOff x="5561571" y="-569"/>
            <a:chExt cx="4783908" cy="1581932"/>
          </a:xfrm>
        </p:grpSpPr>
        <p:sp>
          <p:nvSpPr>
            <p:cNvPr id="6" name="Zone de texte 1"/>
            <p:cNvSpPr txBox="1"/>
            <p:nvPr/>
          </p:nvSpPr>
          <p:spPr>
            <a:xfrm>
              <a:off x="5899359" y="-569"/>
              <a:ext cx="4446120" cy="119027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82"/>
                </a:spcAft>
              </a:pPr>
              <a:r>
                <a:rPr lang="fr-FR" sz="7937" dirty="0">
                  <a:solidFill>
                    <a:srgbClr val="2E74B5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Bradley Hand ITC" panose="03070402050302030203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Lien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39"/>
            <p:cNvSpPr txBox="1"/>
            <p:nvPr/>
          </p:nvSpPr>
          <p:spPr>
            <a:xfrm rot="16200000">
              <a:off x="4948991" y="614811"/>
              <a:ext cx="1579132" cy="35397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82"/>
                </a:spcAft>
              </a:pPr>
              <a:r>
                <a:rPr lang="fr-FR" sz="1213" dirty="0">
                  <a:solidFill>
                    <a:srgbClr val="2E74B5"/>
                  </a:solidFill>
                  <a:effectLst>
                    <a:outerShdw blurRad="38100" dist="25400" dir="5400000" algn="ctr">
                      <a:srgbClr val="6E747A">
                        <a:alpha val="43000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www.ville-allonville.fr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Zone de texte 2"/>
          <p:cNvSpPr txBox="1"/>
          <p:nvPr/>
        </p:nvSpPr>
        <p:spPr>
          <a:xfrm>
            <a:off x="6190786" y="1329176"/>
            <a:ext cx="4087269" cy="42009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0796" tIns="50398" rIns="100796" bIns="5039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82"/>
              </a:spcAft>
            </a:pPr>
            <a:r>
              <a:rPr lang="fr-FR" sz="1213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89 – Le 21/04/2023</a:t>
            </a:r>
            <a:endParaRPr lang="fr-FR" sz="1213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382" y="1030573"/>
            <a:ext cx="1031493" cy="609402"/>
          </a:xfrm>
          <a:prstGeom prst="rect">
            <a:avLst/>
          </a:prstGeom>
        </p:spPr>
      </p:pic>
      <p:sp>
        <p:nvSpPr>
          <p:cNvPr id="16" name="Rectangle à coins arrondis 38">
            <a:extLst>
              <a:ext uri="{FF2B5EF4-FFF2-40B4-BE49-F238E27FC236}">
                <a16:creationId xmlns:a16="http://schemas.microsoft.com/office/drawing/2014/main" id="{7336567B-4299-448B-99ED-392D5B004C7C}"/>
              </a:ext>
            </a:extLst>
          </p:cNvPr>
          <p:cNvSpPr/>
          <p:nvPr/>
        </p:nvSpPr>
        <p:spPr>
          <a:xfrm>
            <a:off x="5748418" y="1951024"/>
            <a:ext cx="4446121" cy="3583001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effectLst/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Collecte des déchets ménagers du mois de mai</a:t>
            </a:r>
          </a:p>
          <a:p>
            <a:pPr marL="171450" indent="-1714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u="sng" dirty="0"/>
              <a:t>Tri sélectif (poubelle jaune)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En raison du lundi 8 mai férié, la collecte du mercredi 10 mai 2023 est décalée au jeudi 11.</a:t>
            </a:r>
          </a:p>
          <a:p>
            <a:pPr marL="171450" indent="-1714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00" u="sng" dirty="0"/>
              <a:t>Autres ordures ménagères (poubelle verte)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Compte tenu des lundi 1er mai, jeudi 18 mai et lundi 29 mai 2023, jours fériés, les collectes sont décalées ainsi :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collecte du vendredi 5 mai : reportée au samedi 6 mai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collecte du vendredi 19 mai : reportée au samedi 20 mai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collecte du vendredi 2 juin : reportée au samedi 3 juin </a:t>
            </a:r>
          </a:p>
        </p:txBody>
      </p:sp>
      <p:sp>
        <p:nvSpPr>
          <p:cNvPr id="20" name="Rectangle à coins arrondis 37">
            <a:extLst>
              <a:ext uri="{FF2B5EF4-FFF2-40B4-BE49-F238E27FC236}">
                <a16:creationId xmlns:a16="http://schemas.microsoft.com/office/drawing/2014/main" id="{48BAB170-A267-C8DB-5C20-21A9DE038830}"/>
              </a:ext>
            </a:extLst>
          </p:cNvPr>
          <p:cNvSpPr/>
          <p:nvPr/>
        </p:nvSpPr>
        <p:spPr>
          <a:xfrm>
            <a:off x="426598" y="1329176"/>
            <a:ext cx="4516797" cy="1889396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Mairie – fermeture du secrétariat</a:t>
            </a:r>
          </a:p>
          <a:p>
            <a:pPr algn="ctr"/>
            <a:endParaRPr lang="fr-FR" sz="1600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100" b="1" dirty="0"/>
              <a:t>La mairie sera exceptionnellement fermée le jeudi 27 avril 2023.</a:t>
            </a:r>
          </a:p>
          <a:p>
            <a:pPr algn="ctr"/>
            <a:r>
              <a:rPr lang="fr-FR" sz="1100" b="1" dirty="0"/>
              <a:t>En raison du pont de l’ascension, le secrétariat de mairie sera fermé du jeudi 18 au lundi 22 mai 2023.</a:t>
            </a:r>
          </a:p>
          <a:p>
            <a:pPr algn="ctr"/>
            <a:r>
              <a:rPr lang="fr-FR" sz="1100" b="1" dirty="0"/>
              <a:t>En cas d’urgence, les coordonnées des élus à joindre seront affichées à la porte de la mairie.</a:t>
            </a:r>
            <a:endParaRPr lang="fr-FR" sz="1100" dirty="0"/>
          </a:p>
          <a:p>
            <a:pPr algn="just"/>
            <a:r>
              <a:rPr lang="fr-FR" sz="1100" dirty="0"/>
              <a:t>    </a:t>
            </a:r>
          </a:p>
          <a:p>
            <a:pPr algn="just"/>
            <a:endParaRPr lang="fr-FR" sz="1100" dirty="0"/>
          </a:p>
        </p:txBody>
      </p:sp>
      <p:sp>
        <p:nvSpPr>
          <p:cNvPr id="11" name="Rectangle à coins arrondis 37">
            <a:extLst>
              <a:ext uri="{FF2B5EF4-FFF2-40B4-BE49-F238E27FC236}">
                <a16:creationId xmlns:a16="http://schemas.microsoft.com/office/drawing/2014/main" id="{9AA31707-E307-FC28-F28C-A18DEE7A18B9}"/>
              </a:ext>
            </a:extLst>
          </p:cNvPr>
          <p:cNvSpPr/>
          <p:nvPr/>
        </p:nvSpPr>
        <p:spPr>
          <a:xfrm>
            <a:off x="861125" y="4346225"/>
            <a:ext cx="3594667" cy="1729577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Commémoration – 8 mai 1945 </a:t>
            </a:r>
          </a:p>
          <a:p>
            <a:pPr algn="ctr"/>
            <a:endParaRPr lang="fr-FR" sz="1600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100" b="1" dirty="0"/>
              <a:t>La cérémonie commémorative de la victoire du 8 mai 1945 se déroulera à 10h30 le lundi 8 mai au monument aux morts.</a:t>
            </a:r>
          </a:p>
          <a:p>
            <a:pPr algn="ctr"/>
            <a:r>
              <a:rPr lang="fr-FR" sz="1100" b="1" dirty="0"/>
              <a:t>A l’issue de la cérémonie, un temps convivial vous sera proposé à la salle des mariages de la mairie.</a:t>
            </a:r>
          </a:p>
          <a:p>
            <a:pPr algn="just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14067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432E74AE-AD19-7B5F-5537-E1A5BC17C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776312" y="5359974"/>
            <a:ext cx="2084705" cy="400050"/>
          </a:xfrm>
          <a:prstGeom prst="rect">
            <a:avLst/>
          </a:prstGeom>
        </p:spPr>
      </p:pic>
      <p:pic>
        <p:nvPicPr>
          <p:cNvPr id="2" name="Image1">
            <a:extLst>
              <a:ext uri="{FF2B5EF4-FFF2-40B4-BE49-F238E27FC236}">
                <a16:creationId xmlns:a16="http://schemas.microsoft.com/office/drawing/2014/main" id="{409F6B53-8A88-C9CE-3B79-771917631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75533" y="820425"/>
            <a:ext cx="4385484" cy="6202947"/>
          </a:xfrm>
          <a:prstGeom prst="rect">
            <a:avLst/>
          </a:prstGeom>
        </p:spPr>
      </p:pic>
      <p:pic>
        <p:nvPicPr>
          <p:cNvPr id="3" name="Image3">
            <a:extLst>
              <a:ext uri="{FF2B5EF4-FFF2-40B4-BE49-F238E27FC236}">
                <a16:creationId xmlns:a16="http://schemas.microsoft.com/office/drawing/2014/main" id="{CC6DA137-95FA-9557-45D1-1AD012C3ED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566783" y="820425"/>
            <a:ext cx="4479872" cy="298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1182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219</Words>
  <Application>Microsoft Office PowerPoint</Application>
  <PresentationFormat>Personnalisé</PresentationFormat>
  <Paragraphs>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Comic Sans MS</vt:lpstr>
      <vt:lpstr>Tempus Sans ITC</vt:lpstr>
      <vt:lpstr>Thème Office</vt:lpstr>
      <vt:lpstr>Présentation PowerPoint</vt:lpstr>
      <vt:lpstr>Présentation PowerPoint</vt:lpstr>
    </vt:vector>
  </TitlesOfParts>
  <Company>FMLogistic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VANDERMOLEN</dc:creator>
  <cp:lastModifiedBy>Pascal Choquet</cp:lastModifiedBy>
  <cp:revision>91</cp:revision>
  <cp:lastPrinted>2021-12-22T13:04:44Z</cp:lastPrinted>
  <dcterms:created xsi:type="dcterms:W3CDTF">2017-09-30T08:46:49Z</dcterms:created>
  <dcterms:modified xsi:type="dcterms:W3CDTF">2023-04-21T11:17:27Z</dcterms:modified>
</cp:coreProperties>
</file>