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94" y="13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87 – Le 08/03/2023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5675530" y="2612505"/>
            <a:ext cx="4529637" cy="3699028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Opération « Hauts-de-France Propres » 2023 – Rappel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A Allonville, l’action intitulée « Nettoyons la nature » se déroulera le :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samedi 18 mars 2023 – Rendez-vous à la Mairie à 9h30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Il est recommandé de s’équiper d’un gilet à bandes réfléchissantes (type gilet jaune de voiture) de manière à être bien visible et d’une paire de gants de jardinage.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Fédération Régionale des Chasseurs, partenaire de l’opération, devrait fournir à la Commune des gants et des sacs de ramassage des déchets.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Venez nombreux ! Nous vous accueillerons avec plaisir.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A l’issue de cette opération, un temps convivial vous sera proposé à la salle des mariages de la mairie.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426598" y="3224088"/>
            <a:ext cx="4529637" cy="2351982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Bibliothèque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Dans le cadre du Festival petite enfance, Les gazouilleurs de mots, Amiens métropole et la bibliothèque vous proposent un spectacle musical par la compagnie La Miette</a:t>
            </a:r>
          </a:p>
          <a:p>
            <a:pPr algn="ctr"/>
            <a:r>
              <a:rPr lang="fr-FR" sz="1100" b="1" dirty="0"/>
              <a:t>Le bal des </a:t>
            </a:r>
            <a:r>
              <a:rPr lang="fr-FR" sz="1100" b="1" dirty="0" err="1"/>
              <a:t>z’animaux</a:t>
            </a:r>
            <a:endParaRPr lang="fr-FR" sz="1100" b="1" dirty="0"/>
          </a:p>
          <a:p>
            <a:pPr algn="ctr"/>
            <a:r>
              <a:rPr lang="fr-FR" sz="1100" b="1" dirty="0"/>
              <a:t>Samedi 1er avril à 10h30</a:t>
            </a:r>
          </a:p>
          <a:p>
            <a:pPr algn="ctr"/>
            <a:r>
              <a:rPr lang="fr-FR" sz="1100" b="1" dirty="0"/>
              <a:t>pour les 0-3 ans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/>
              <a:t>Ce spectacle musical sur le thème des animaux mêle chansons, musique et découverte des instruments.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/>
              <a:t>Réservation : bibliotheque.allonville@yahoo.fr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27D1416-E875-40EE-E2AC-53E8F151AA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695" y="1988183"/>
            <a:ext cx="1059801" cy="958237"/>
          </a:xfrm>
          <a:prstGeom prst="rect">
            <a:avLst/>
          </a:prstGeom>
        </p:spPr>
      </p:pic>
      <p:pic>
        <p:nvPicPr>
          <p:cNvPr id="15" name="Image 14" descr="Une image contenant texte, sombre&#10;&#10;Description générée automatiquement">
            <a:extLst>
              <a:ext uri="{FF2B5EF4-FFF2-40B4-BE49-F238E27FC236}">
                <a16:creationId xmlns:a16="http://schemas.microsoft.com/office/drawing/2014/main" id="{28F3D9A2-6A84-0E49-5BC5-BF284486F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75" y="778779"/>
            <a:ext cx="1973427" cy="254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5410486" y="282747"/>
            <a:ext cx="5065357" cy="6994180"/>
          </a:xfrm>
          <a:prstGeom prst="roundRect">
            <a:avLst>
              <a:gd name="adj" fmla="val 4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Encombrants – Précisions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1"/>
                </a:solidFill>
              </a:rPr>
              <a:t>Le service d’enlèvement de ce type de déchets est assuré par Amiens Métropole le 3ème jeudi des mois de janvier, avril, juillet et octobre.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1"/>
                </a:solidFill>
              </a:rPr>
              <a:t>Prochain passage : jeudi 20 avril 2023 dans la journée. Les encombrants sont à sortir avant 7h du matin ou après 19h s’ils sont sortis la veille, et présentés sur la voie publique (trottoir, accotement de voirie).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b="1" u="sng" dirty="0">
                <a:solidFill>
                  <a:schemeClr val="tx1"/>
                </a:solidFill>
              </a:rPr>
              <a:t>Sont acceptés les éléments suivants :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Mobilier d’intérieur (armoire, commode, lit, étagère, matelas ficelé roulé ou plié, tapis, canapé…)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Electroménager (lave-linge, lave-vaisselle, réfrigérateur, gazinière…)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Electronique (téléviseur, ordinateur…)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Mobilier de jardin (chaises, tables, chaises longues…)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Gros cartons (supérieur à 1m³)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Vélo, poussette, landau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/>
                </a:solidFill>
              </a:rPr>
              <a:t>Evier en inox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b="1" u="sng" dirty="0">
                <a:solidFill>
                  <a:schemeClr val="tx1"/>
                </a:solidFill>
              </a:rPr>
              <a:t>Sont refusés :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Déchets de construction (gravats, placo, ciment, briques, PVC, isolant, carrelage, tuiles, plan de travail, lino, parquet, gouttière, moquette…)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Meubles en céramique (baignoire, évier, lavabo, siège de toilette…)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Portes, fenêtres, volets, tapisserie murale, douche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Ferraille (hors mobilier), barbecue, radiateur non électrique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Déchets dangereux (pots de peinture, aérosols, amiante, gaz, solvants, huile de vidange…)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Pièces automobiles (pneu, pare-chocs…) et appareils à moteur (tondeuse, cyclomoteur…)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Déchets verts, sacs d’ordures ménagères, palette de bois, caddy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b="1" u="sng" dirty="0">
                <a:solidFill>
                  <a:schemeClr val="tx1"/>
                </a:solidFill>
              </a:rPr>
              <a:t>En plus des éléments cités ci-dessus, les équipes de collecte ne prennent pas en charge : 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Les objets qui par leur dimension, leur poids ou leur nature ne peuvent pas être chargés dans le camion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Les textiles (vêtements, chaussures, draps …) qui peuvent être apportés dans le point Relais</a:t>
            </a:r>
          </a:p>
          <a:p>
            <a:pPr marL="171450" indent="-171450" algn="just">
              <a:lnSpc>
                <a:spcPts val="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</a:rPr>
              <a:t>Les déchets de type verre, papier/carton, emballage et les ordures ménagères qui sont à déposer dans les points d’apport volontaire dédiés à cet usage ou à mettre dans les bacs individuels.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525991" y="3412586"/>
            <a:ext cx="4529637" cy="2351982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École - Inscriptions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Les pré-inscriptions à l’école primaire sont dès à présent ouvertes.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/>
              <a:t>Elles ont lieu en mairie et concernent tout particulièrement les enfants âgés de 3 ans au 31 décembre 2023. Pensez à vous munir du carnet de vaccination et du livret de famille.</a:t>
            </a:r>
          </a:p>
        </p:txBody>
      </p:sp>
      <p:pic>
        <p:nvPicPr>
          <p:cNvPr id="2050" name="Picture 2" descr="Picto Access | Infocom">
            <a:extLst>
              <a:ext uri="{FF2B5EF4-FFF2-40B4-BE49-F238E27FC236}">
                <a16:creationId xmlns:a16="http://schemas.microsoft.com/office/drawing/2014/main" id="{1E0129D4-0A4B-0B98-FD42-17ED4CAB8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59" y="187401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118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</TotalTime>
  <Words>594</Words>
  <Application>Microsoft Office PowerPoint</Application>
  <PresentationFormat>Personnalisé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Présentation PowerPoint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89</cp:revision>
  <cp:lastPrinted>2021-12-22T13:04:44Z</cp:lastPrinted>
  <dcterms:created xsi:type="dcterms:W3CDTF">2017-09-30T08:46:49Z</dcterms:created>
  <dcterms:modified xsi:type="dcterms:W3CDTF">2023-03-08T15:09:40Z</dcterms:modified>
</cp:coreProperties>
</file>