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464" y="120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17/02/2023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7706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17/02/2023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616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17/02/2023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199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17/02/2023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361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17/02/2023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1722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17/02/2023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8919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17/02/2023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2571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17/02/2023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3634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17/02/2023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141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17/02/2023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524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17/02/2023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711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253A1-BD3A-4014-A357-25D789D6AD4C}" type="datetimeFigureOut">
              <a:rPr lang="fr-FR" smtClean="0"/>
              <a:t>17/02/2023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6045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5561571" y="78087"/>
            <a:ext cx="4783908" cy="1581932"/>
            <a:chOff x="5561571" y="-569"/>
            <a:chExt cx="4783908" cy="1581932"/>
          </a:xfrm>
        </p:grpSpPr>
        <p:sp>
          <p:nvSpPr>
            <p:cNvPr id="6" name="Zone de texte 1"/>
            <p:cNvSpPr txBox="1"/>
            <p:nvPr/>
          </p:nvSpPr>
          <p:spPr>
            <a:xfrm>
              <a:off x="5899359" y="-569"/>
              <a:ext cx="4446120" cy="119027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100796" tIns="50398" rIns="100796" bIns="5039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>
                <a:lnSpc>
                  <a:spcPct val="107000"/>
                </a:lnSpc>
                <a:spcAft>
                  <a:spcPts val="882"/>
                </a:spcAft>
              </a:pPr>
              <a:r>
                <a:rPr lang="fr-FR" sz="7937" dirty="0">
                  <a:solidFill>
                    <a:srgbClr val="2E74B5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Bradley Hand ITC" panose="03070402050302030203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Le Lien</a:t>
              </a:r>
              <a:endParaRPr lang="fr-FR" sz="1213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Zone de texte 39"/>
            <p:cNvSpPr txBox="1"/>
            <p:nvPr/>
          </p:nvSpPr>
          <p:spPr>
            <a:xfrm rot="16200000">
              <a:off x="4948991" y="614811"/>
              <a:ext cx="1579132" cy="353971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100796" tIns="50398" rIns="100796" bIns="5039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82"/>
                </a:spcAft>
              </a:pPr>
              <a:r>
                <a:rPr lang="fr-FR" sz="1213" dirty="0">
                  <a:solidFill>
                    <a:srgbClr val="2E74B5"/>
                  </a:solidFill>
                  <a:effectLst>
                    <a:outerShdw blurRad="38100" dist="25400" dir="5400000" algn="ctr">
                      <a:srgbClr val="6E747A">
                        <a:alpha val="43000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www.ville-allonville.fr</a:t>
              </a:r>
              <a:endParaRPr lang="fr-FR" sz="1213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937325" y="-569"/>
            <a:ext cx="388620" cy="571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7" name="Zone de texte 2"/>
          <p:cNvSpPr txBox="1"/>
          <p:nvPr/>
        </p:nvSpPr>
        <p:spPr>
          <a:xfrm>
            <a:off x="6190786" y="1329176"/>
            <a:ext cx="4087269" cy="420096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00796" tIns="50398" rIns="100796" bIns="5039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  <a:spcAft>
                <a:spcPts val="882"/>
              </a:spcAft>
            </a:pPr>
            <a:r>
              <a:rPr lang="fr-FR" sz="1213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Numéro 86 – Le 17/02/2023</a:t>
            </a:r>
            <a:endParaRPr lang="fr-FR" sz="1213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1382" y="1030573"/>
            <a:ext cx="1031493" cy="609402"/>
          </a:xfrm>
          <a:prstGeom prst="rect">
            <a:avLst/>
          </a:prstGeom>
        </p:spPr>
      </p:pic>
      <p:sp>
        <p:nvSpPr>
          <p:cNvPr id="16" name="Rectangle à coins arrondis 38">
            <a:extLst>
              <a:ext uri="{FF2B5EF4-FFF2-40B4-BE49-F238E27FC236}">
                <a16:creationId xmlns:a16="http://schemas.microsoft.com/office/drawing/2014/main" id="{7336567B-4299-448B-99ED-392D5B004C7C}"/>
              </a:ext>
            </a:extLst>
          </p:cNvPr>
          <p:cNvSpPr/>
          <p:nvPr/>
        </p:nvSpPr>
        <p:spPr>
          <a:xfrm>
            <a:off x="5748417" y="3164173"/>
            <a:ext cx="4529637" cy="3699028"/>
          </a:xfrm>
          <a:prstGeom prst="roundRect">
            <a:avLst>
              <a:gd name="adj" fmla="val 48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800" b="1" dirty="0">
                <a:effectLst/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Concours de manille – samedi 4 mars 2023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Le Club des Ainés a le plaisir, après une interruption de trois années, de renouer avec l’organisation de son concours de cartes annuel.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Ce 7ème concours de manille se déroulera le samedi 4 mars 2023 à la salle polyvalente d’Allonville, rue des Auges :</a:t>
            </a:r>
          </a:p>
          <a:p>
            <a:pPr marL="171450" indent="-17145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00" dirty="0"/>
              <a:t>Ouverture des portes et inscriptions à partir de 13 heures.</a:t>
            </a:r>
          </a:p>
          <a:p>
            <a:pPr marL="171450" indent="-17145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00" dirty="0"/>
              <a:t>Début du concours : 14 heures.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Possibilité de repas simple et convivial à l’issue du concours (il est préférable de réserver).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Pour tout renseignement, contacter la présidente de l’association :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Mme Maryse FOSSE – Tél : 03 22 66 01 19 </a:t>
            </a:r>
          </a:p>
        </p:txBody>
      </p:sp>
      <p:sp>
        <p:nvSpPr>
          <p:cNvPr id="19" name="Rectangle à coins arrondis 38">
            <a:extLst>
              <a:ext uri="{FF2B5EF4-FFF2-40B4-BE49-F238E27FC236}">
                <a16:creationId xmlns:a16="http://schemas.microsoft.com/office/drawing/2014/main" id="{5D6BE181-A27E-7766-7D31-BFDDD5CEE276}"/>
              </a:ext>
            </a:extLst>
          </p:cNvPr>
          <p:cNvSpPr/>
          <p:nvPr/>
        </p:nvSpPr>
        <p:spPr>
          <a:xfrm>
            <a:off x="870073" y="4413534"/>
            <a:ext cx="4206673" cy="2782014"/>
          </a:xfrm>
          <a:prstGeom prst="roundRect">
            <a:avLst>
              <a:gd name="adj" fmla="val 481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800" b="1" dirty="0">
                <a:solidFill>
                  <a:schemeClr val="tx2"/>
                </a:solidFill>
                <a:effectLst/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Opération « Hauts-de-France Propres » 2023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>
                <a:solidFill>
                  <a:schemeClr val="tx2"/>
                </a:solidFill>
              </a:rPr>
              <a:t>Forts du succès rencontré en 2022, la Fédération Régionale des Chasseurs et l’Association Régionale de Pêche, en partenariat avec le Conseil Régional, reconduisent l’opération « Hauts-de-France Propres », opération visant à mobiliser les habitants pour nettoyer la nature.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>
                <a:solidFill>
                  <a:schemeClr val="tx2"/>
                </a:solidFill>
              </a:rPr>
              <a:t>A Allonville, cette action intitulée « Nettoyons la nature » se déroulera le : 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>
                <a:solidFill>
                  <a:schemeClr val="tx2"/>
                </a:solidFill>
              </a:rPr>
              <a:t>samedi 18 mars 2023 – Rendez-vous à la Mairie à 9h30 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>
                <a:solidFill>
                  <a:schemeClr val="tx2"/>
                </a:solidFill>
              </a:rPr>
              <a:t>Venez nombreux ! Nous vous accueillerons avec plaisir. Un pot de convivialité vous sera offert à l’issu du ramassage.</a:t>
            </a:r>
          </a:p>
        </p:txBody>
      </p:sp>
      <p:sp>
        <p:nvSpPr>
          <p:cNvPr id="20" name="Rectangle à coins arrondis 37">
            <a:extLst>
              <a:ext uri="{FF2B5EF4-FFF2-40B4-BE49-F238E27FC236}">
                <a16:creationId xmlns:a16="http://schemas.microsoft.com/office/drawing/2014/main" id="{48BAB170-A267-C8DB-5C20-21A9DE038830}"/>
              </a:ext>
            </a:extLst>
          </p:cNvPr>
          <p:cNvSpPr/>
          <p:nvPr/>
        </p:nvSpPr>
        <p:spPr>
          <a:xfrm>
            <a:off x="433225" y="812191"/>
            <a:ext cx="4643521" cy="2746113"/>
          </a:xfrm>
          <a:prstGeom prst="roundRect">
            <a:avLst>
              <a:gd name="adj" fmla="val 7514"/>
            </a:avLst>
          </a:prstGeom>
          <a:solidFill>
            <a:srgbClr val="70AD47">
              <a:lumMod val="40000"/>
              <a:lumOff val="60000"/>
            </a:srgbClr>
          </a:solidFill>
          <a:ln w="12700" cap="flat" cmpd="sng" algn="ctr">
            <a:solidFill>
              <a:srgbClr val="70AD47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1" i="1" dirty="0">
                <a:solidFill>
                  <a:srgbClr val="2E74B5"/>
                </a:solidFill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Entretien des trottoirs - Arrêté municipal</a:t>
            </a:r>
          </a:p>
          <a:p>
            <a:pPr algn="ctr"/>
            <a:endParaRPr lang="fr-FR" sz="1600" i="1" dirty="0">
              <a:solidFill>
                <a:srgbClr val="2E74B5"/>
              </a:solidFill>
              <a:latin typeface="Tempus Sans ITC" panose="04020404030D070202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1100" dirty="0"/>
              <a:t>Suite à différents échanges relatifs à l’entretien des trottoirs, et à un courrier d’Amiens Métropole visant à faciliter l’accès aux quais de bus en homogénéisant les arrêtés des différentes communes de l’intercommunalité,  un arrêté relatif à l’entretien des trottoirs a été pris en date du 18 janvier 2023. </a:t>
            </a:r>
          </a:p>
          <a:p>
            <a:pPr algn="just"/>
            <a:endParaRPr lang="fr-FR" sz="1100" dirty="0"/>
          </a:p>
          <a:p>
            <a:pPr algn="ctr"/>
            <a:r>
              <a:rPr lang="fr-FR" sz="1100" b="1" dirty="0"/>
              <a:t>Chaque riverain est désormais responsable de l’entretien de sa partie de trottoir pour ce qui est du dégagement des caniveaux et du dégagement en cas de neige ou de verglas.</a:t>
            </a:r>
          </a:p>
          <a:p>
            <a:pPr algn="just"/>
            <a:endParaRPr lang="fr-FR" sz="1100" dirty="0"/>
          </a:p>
          <a:p>
            <a:pPr algn="ctr"/>
            <a:r>
              <a:rPr lang="fr-FR" sz="1100" dirty="0"/>
              <a:t>Cet arrêté est consultable en mairie (affichage sur la porte vitrée).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BC2B9283-9BDD-0FB5-B8B3-A1E7B992AC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8633" y="2302491"/>
            <a:ext cx="2369204" cy="650289"/>
          </a:xfrm>
          <a:prstGeom prst="rect">
            <a:avLst/>
          </a:prstGeom>
        </p:spPr>
      </p:pic>
      <p:pic>
        <p:nvPicPr>
          <p:cNvPr id="11" name="Image 10" descr="Une image contenant texte&#10;&#10;Description générée automatiquement">
            <a:extLst>
              <a:ext uri="{FF2B5EF4-FFF2-40B4-BE49-F238E27FC236}">
                <a16:creationId xmlns:a16="http://schemas.microsoft.com/office/drawing/2014/main" id="{DF9AB6B6-418D-D7B6-5A71-73F4AA8201F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02" y="3779837"/>
            <a:ext cx="1109328" cy="111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6700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614</TotalTime>
  <Words>320</Words>
  <Application>Microsoft Office PowerPoint</Application>
  <PresentationFormat>Personnalisé</PresentationFormat>
  <Paragraphs>23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Bradley Hand ITC</vt:lpstr>
      <vt:lpstr>Calibri</vt:lpstr>
      <vt:lpstr>Calibri Light</vt:lpstr>
      <vt:lpstr>Comic Sans MS</vt:lpstr>
      <vt:lpstr>Tempus Sans ITC</vt:lpstr>
      <vt:lpstr>Thème Office</vt:lpstr>
      <vt:lpstr>Présentation PowerPoint</vt:lpstr>
    </vt:vector>
  </TitlesOfParts>
  <Company>FMLogistic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Pascal VANDERMOLEN</dc:creator>
  <cp:lastModifiedBy>Pascal Choquet</cp:lastModifiedBy>
  <cp:revision>88</cp:revision>
  <cp:lastPrinted>2021-12-22T13:04:44Z</cp:lastPrinted>
  <dcterms:created xsi:type="dcterms:W3CDTF">2017-09-30T08:46:49Z</dcterms:created>
  <dcterms:modified xsi:type="dcterms:W3CDTF">2023-02-17T10:30:20Z</dcterms:modified>
</cp:coreProperties>
</file>