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894" y="16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706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61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199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361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72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91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2571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634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141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2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71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253A1-BD3A-4014-A357-25D789D6AD4C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6045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5561571" y="78087"/>
            <a:ext cx="4783908" cy="1581932"/>
            <a:chOff x="5561571" y="-569"/>
            <a:chExt cx="4783908" cy="1581932"/>
          </a:xfrm>
        </p:grpSpPr>
        <p:sp>
          <p:nvSpPr>
            <p:cNvPr id="6" name="Zone de texte 1"/>
            <p:cNvSpPr txBox="1"/>
            <p:nvPr/>
          </p:nvSpPr>
          <p:spPr>
            <a:xfrm>
              <a:off x="5899359" y="-569"/>
              <a:ext cx="4446120" cy="119027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100796" tIns="50398" rIns="100796" bIns="5039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07000"/>
                </a:lnSpc>
                <a:spcAft>
                  <a:spcPts val="882"/>
                </a:spcAft>
              </a:pPr>
              <a:r>
                <a:rPr lang="fr-FR" sz="7937" dirty="0">
                  <a:solidFill>
                    <a:srgbClr val="2E74B5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Bradley Hand ITC" panose="03070402050302030203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 Lien</a:t>
              </a:r>
              <a:endParaRPr lang="fr-FR" sz="1213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Zone de texte 39"/>
            <p:cNvSpPr txBox="1"/>
            <p:nvPr/>
          </p:nvSpPr>
          <p:spPr>
            <a:xfrm rot="16200000">
              <a:off x="4948991" y="614811"/>
              <a:ext cx="1579132" cy="35397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100796" tIns="50398" rIns="100796" bIns="5039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82"/>
                </a:spcAft>
              </a:pPr>
              <a:r>
                <a:rPr lang="fr-FR" sz="1213" dirty="0">
                  <a:solidFill>
                    <a:srgbClr val="2E74B5"/>
                  </a:solidFill>
                  <a:effectLst>
                    <a:outerShdw blurRad="38100" dist="25400" dir="5400000" algn="ctr">
                      <a:srgbClr val="6E747A">
                        <a:alpha val="43000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www.ville-allonville.fr</a:t>
              </a:r>
              <a:endParaRPr lang="fr-FR" sz="1213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937325" y="-569"/>
            <a:ext cx="388620" cy="571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7" name="Zone de texte 2"/>
          <p:cNvSpPr txBox="1"/>
          <p:nvPr/>
        </p:nvSpPr>
        <p:spPr>
          <a:xfrm>
            <a:off x="6190786" y="1329176"/>
            <a:ext cx="4087269" cy="420096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00796" tIns="50398" rIns="100796" bIns="5039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882"/>
              </a:spcAft>
            </a:pPr>
            <a:r>
              <a:rPr lang="fr-FR" sz="1213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Numéro 85 – Le 20 décembre 2022</a:t>
            </a:r>
            <a:endParaRPr lang="fr-FR" sz="1213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1382" y="1030573"/>
            <a:ext cx="1031493" cy="609402"/>
          </a:xfrm>
          <a:prstGeom prst="rect">
            <a:avLst/>
          </a:prstGeom>
        </p:spPr>
      </p:pic>
      <p:sp>
        <p:nvSpPr>
          <p:cNvPr id="16" name="Rectangle à coins arrondis 38">
            <a:extLst>
              <a:ext uri="{FF2B5EF4-FFF2-40B4-BE49-F238E27FC236}">
                <a16:creationId xmlns:a16="http://schemas.microsoft.com/office/drawing/2014/main" id="{7336567B-4299-448B-99ED-392D5B004C7C}"/>
              </a:ext>
            </a:extLst>
          </p:cNvPr>
          <p:cNvSpPr/>
          <p:nvPr/>
        </p:nvSpPr>
        <p:spPr>
          <a:xfrm>
            <a:off x="480513" y="1749272"/>
            <a:ext cx="4643522" cy="5049079"/>
          </a:xfrm>
          <a:prstGeom prst="roundRect">
            <a:avLst>
              <a:gd name="adj" fmla="val 48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800" b="1" dirty="0">
                <a:effectLst/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Projet « PORTRAITS »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Un temps de présentation et d'échange autour du projet "Portrait(s)" a été organisé par Le Safran lundi 17 octobre 2022 à 18h30 à la mairie d'Allonville.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L'idée du projet est que des habitants du village réalisent leur portrait, à travers différentes techniques d'art plastique apportées par l'artiste Olivier Michel.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Cela ne sera pas forcément un portrait réaliste, celui-ci peut se faire à travers une représentation des objets ou des passions de la personne qui participe.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La finalité du projet donnera lieu à une exposition en extérieur dans la commune d'Allonville, dans l'optique de créer des liens entre les habitants et de découvrir ou redécouvrir les personnes qui vous entourent.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Deux séances ont déjà été réalisées les vendredi 25 novembre et samedi 10 décembre ; mais il n’est pas trop tard pour venir nous rejoindre !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1100" u="sng" dirty="0"/>
              <a:t>Prochaines séances en 2023 :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vendredi 13 janvier : 18h30-20h30 et vendredi 10 février : 18h30-20h30 à la mairie d’Allonville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samedi 11 mars : 14h30-16h30 et samedi 1er avril : 14h30-16h30 au Safran, rue Georges Guynemer  à Amiens 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N'hésitez pas à diffuser l'information plus largement. Nous vous y attendons nombreux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CD0FCE5D-E4BD-3FEC-9096-50163F58DC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9301" y="285181"/>
            <a:ext cx="1346701" cy="1416174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DE51F794-F239-359C-6CA4-29E5EB84EA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4634" y="3854095"/>
            <a:ext cx="3155570" cy="785257"/>
          </a:xfrm>
          <a:prstGeom prst="rect">
            <a:avLst/>
          </a:prstGeom>
        </p:spPr>
      </p:pic>
      <p:sp>
        <p:nvSpPr>
          <p:cNvPr id="19" name="Rectangle à coins arrondis 38">
            <a:extLst>
              <a:ext uri="{FF2B5EF4-FFF2-40B4-BE49-F238E27FC236}">
                <a16:creationId xmlns:a16="http://schemas.microsoft.com/office/drawing/2014/main" id="{5D6BE181-A27E-7766-7D31-BFDDD5CEE276}"/>
              </a:ext>
            </a:extLst>
          </p:cNvPr>
          <p:cNvSpPr/>
          <p:nvPr/>
        </p:nvSpPr>
        <p:spPr>
          <a:xfrm>
            <a:off x="6071382" y="4645456"/>
            <a:ext cx="4206673" cy="2782014"/>
          </a:xfrm>
          <a:prstGeom prst="roundRect">
            <a:avLst>
              <a:gd name="adj" fmla="val 481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800" b="1" dirty="0">
                <a:solidFill>
                  <a:schemeClr val="tx2"/>
                </a:solidFill>
                <a:effectLst/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Service EAU – ASSAINISSEMENT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>
                <a:solidFill>
                  <a:schemeClr val="tx2"/>
                </a:solidFill>
              </a:rPr>
              <a:t>La commune est membre de l’intercommunalité d’ Amiens Métropole ; dans le cadre de cette appartenance,  la compétence de la gestion du « Service de l’eau et de l’assainissement » a été déléguée à l’intercommunalité.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>
                <a:solidFill>
                  <a:schemeClr val="tx2"/>
                </a:solidFill>
              </a:rPr>
              <a:t>En conséquence, tout incident, dysfonctionnement ou démarche lié au fonctionnement de ce service relève de la compétence exclusive d’Amiens Métropole. </a:t>
            </a:r>
            <a:r>
              <a:rPr lang="fr-FR" sz="1100" b="1" dirty="0">
                <a:solidFill>
                  <a:schemeClr val="tx2"/>
                </a:solidFill>
              </a:rPr>
              <a:t>Tél : 03 22 33 13 13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endParaRPr lang="fr-FR" sz="1100" dirty="0">
              <a:solidFill>
                <a:schemeClr val="tx2"/>
              </a:solidFill>
            </a:endParaRP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>
                <a:solidFill>
                  <a:schemeClr val="tx2"/>
                </a:solidFill>
              </a:rPr>
              <a:t>Nous vous souhaitons d’excellentes fêtes de fin d’année.</a:t>
            </a:r>
          </a:p>
        </p:txBody>
      </p:sp>
      <p:sp>
        <p:nvSpPr>
          <p:cNvPr id="20" name="Rectangle à coins arrondis 37">
            <a:extLst>
              <a:ext uri="{FF2B5EF4-FFF2-40B4-BE49-F238E27FC236}">
                <a16:creationId xmlns:a16="http://schemas.microsoft.com/office/drawing/2014/main" id="{48BAB170-A267-C8DB-5C20-21A9DE038830}"/>
              </a:ext>
            </a:extLst>
          </p:cNvPr>
          <p:cNvSpPr/>
          <p:nvPr/>
        </p:nvSpPr>
        <p:spPr>
          <a:xfrm>
            <a:off x="5759233" y="1810090"/>
            <a:ext cx="3967484" cy="2109482"/>
          </a:xfrm>
          <a:prstGeom prst="roundRect">
            <a:avLst>
              <a:gd name="adj" fmla="val 7514"/>
            </a:avLst>
          </a:prstGeom>
          <a:solidFill>
            <a:srgbClr val="70AD47">
              <a:lumMod val="40000"/>
              <a:lumOff val="60000"/>
            </a:srgbClr>
          </a:solidFill>
          <a:ln w="12700" cap="flat" cmpd="sng" algn="ctr">
            <a:solidFill>
              <a:srgbClr val="70AD47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1" i="1" dirty="0">
                <a:solidFill>
                  <a:srgbClr val="2E74B5"/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Mairie</a:t>
            </a:r>
          </a:p>
          <a:p>
            <a:pPr algn="ctr"/>
            <a:r>
              <a:rPr lang="fr-FR" sz="1600" b="1" i="1" dirty="0">
                <a:solidFill>
                  <a:srgbClr val="2E74B5"/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ouverture/fermeture pendant la période des fêtes</a:t>
            </a:r>
          </a:p>
          <a:p>
            <a:pPr algn="ctr"/>
            <a:endParaRPr lang="fr-FR" sz="1600" i="1" dirty="0">
              <a:solidFill>
                <a:srgbClr val="2E74B5"/>
              </a:solidFill>
              <a:latin typeface="Tempus Sans ITC" panose="04020404030D070202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1100" dirty="0"/>
              <a:t>La mairie sera fermée ce samedi 24 décembre, puis du jeudi 29 décembre 2022 au lundi 02 janvier 2023 inclus.</a:t>
            </a:r>
          </a:p>
          <a:p>
            <a:pPr algn="just"/>
            <a:endParaRPr lang="fr-FR" sz="1100" dirty="0"/>
          </a:p>
          <a:p>
            <a:pPr algn="just"/>
            <a:r>
              <a:rPr lang="fr-FR" sz="1100" dirty="0"/>
              <a:t>La permanence du mercredi 28 décembre 2022 est assurée.</a:t>
            </a:r>
          </a:p>
        </p:txBody>
      </p:sp>
    </p:spTree>
    <p:extLst>
      <p:ext uri="{BB962C8B-B14F-4D97-AF65-F5344CB8AC3E}">
        <p14:creationId xmlns:p14="http://schemas.microsoft.com/office/powerpoint/2010/main" val="21406700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607</TotalTime>
  <Words>338</Words>
  <Application>Microsoft Office PowerPoint</Application>
  <PresentationFormat>Personnalisé</PresentationFormat>
  <Paragraphs>24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Bradley Hand ITC</vt:lpstr>
      <vt:lpstr>Calibri</vt:lpstr>
      <vt:lpstr>Calibri Light</vt:lpstr>
      <vt:lpstr>Comic Sans MS</vt:lpstr>
      <vt:lpstr>Tempus Sans ITC</vt:lpstr>
      <vt:lpstr>Thème Office</vt:lpstr>
      <vt:lpstr>Présentation PowerPoint</vt:lpstr>
    </vt:vector>
  </TitlesOfParts>
  <Company>FMLogistic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 VANDERMOLEN</dc:creator>
  <cp:lastModifiedBy>Pascal Choquet</cp:lastModifiedBy>
  <cp:revision>87</cp:revision>
  <cp:lastPrinted>2021-12-22T13:04:44Z</cp:lastPrinted>
  <dcterms:created xsi:type="dcterms:W3CDTF">2017-09-30T08:46:49Z</dcterms:created>
  <dcterms:modified xsi:type="dcterms:W3CDTF">2022-12-20T12:15:11Z</dcterms:modified>
</cp:coreProperties>
</file>