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7" d="100"/>
          <a:sy n="107" d="100"/>
        </p:scale>
        <p:origin x="-282" y="-1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30/11/2021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7706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30/11/2021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616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30/11/2021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199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30/11/2021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361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30/11/2021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1722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30/11/2021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8919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30/11/2021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2571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30/11/2021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3634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30/11/2021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141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30/11/2021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524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30/11/2021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711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253A1-BD3A-4014-A357-25D789D6AD4C}" type="datetimeFigureOut">
              <a:rPr lang="fr-FR" smtClean="0"/>
              <a:t>30/11/2021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6045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5561571" y="78087"/>
            <a:ext cx="4783908" cy="1581932"/>
            <a:chOff x="5561571" y="-569"/>
            <a:chExt cx="4783908" cy="1581932"/>
          </a:xfrm>
        </p:grpSpPr>
        <p:sp>
          <p:nvSpPr>
            <p:cNvPr id="6" name="Zone de texte 1"/>
            <p:cNvSpPr txBox="1"/>
            <p:nvPr/>
          </p:nvSpPr>
          <p:spPr>
            <a:xfrm>
              <a:off x="5899359" y="-569"/>
              <a:ext cx="4446120" cy="119027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100796" tIns="50398" rIns="100796" bIns="5039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>
                <a:lnSpc>
                  <a:spcPct val="107000"/>
                </a:lnSpc>
                <a:spcAft>
                  <a:spcPts val="882"/>
                </a:spcAft>
              </a:pPr>
              <a:r>
                <a:rPr lang="fr-FR" sz="7937" dirty="0">
                  <a:solidFill>
                    <a:srgbClr val="2E74B5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Bradley Hand ITC" panose="03070402050302030203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Le Lien</a:t>
              </a:r>
              <a:endParaRPr lang="fr-FR" sz="1213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Zone de texte 39"/>
            <p:cNvSpPr txBox="1"/>
            <p:nvPr/>
          </p:nvSpPr>
          <p:spPr>
            <a:xfrm rot="16200000">
              <a:off x="4948991" y="614811"/>
              <a:ext cx="1579132" cy="353971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100796" tIns="50398" rIns="100796" bIns="5039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82"/>
                </a:spcAft>
              </a:pPr>
              <a:r>
                <a:rPr lang="fr-FR" sz="1213" dirty="0">
                  <a:solidFill>
                    <a:srgbClr val="2E74B5"/>
                  </a:solidFill>
                  <a:effectLst>
                    <a:outerShdw blurRad="38100" dist="25400" dir="5400000" algn="ctr">
                      <a:srgbClr val="6E747A">
                        <a:alpha val="43000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www.ville-allonville.fr</a:t>
              </a:r>
              <a:endParaRPr lang="fr-FR" sz="1213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937325" y="-569"/>
            <a:ext cx="388620" cy="571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7" name="Zone de texte 2"/>
          <p:cNvSpPr txBox="1"/>
          <p:nvPr/>
        </p:nvSpPr>
        <p:spPr>
          <a:xfrm>
            <a:off x="6190786" y="1329176"/>
            <a:ext cx="4087269" cy="420096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00796" tIns="50398" rIns="100796" bIns="5039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  <a:spcAft>
                <a:spcPts val="882"/>
              </a:spcAft>
            </a:pPr>
            <a:r>
              <a:rPr lang="fr-FR" sz="1213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Numéro 72 – </a:t>
            </a:r>
            <a:r>
              <a:rPr lang="fr-FR" sz="1213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30 </a:t>
            </a:r>
            <a:r>
              <a:rPr lang="fr-FR" sz="1213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novembre 2021</a:t>
            </a:r>
            <a:endParaRPr lang="fr-FR" sz="1213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à coins arrondis 38">
            <a:extLst>
              <a:ext uri="{FF2B5EF4-FFF2-40B4-BE49-F238E27FC236}">
                <a16:creationId xmlns:a16="http://schemas.microsoft.com/office/drawing/2014/main" xmlns="" id="{8B8C29FD-0549-4120-8BBC-9A47E5FA4506}"/>
              </a:ext>
            </a:extLst>
          </p:cNvPr>
          <p:cNvSpPr/>
          <p:nvPr/>
        </p:nvSpPr>
        <p:spPr>
          <a:xfrm>
            <a:off x="5811390" y="4941712"/>
            <a:ext cx="4346401" cy="2247592"/>
          </a:xfrm>
          <a:prstGeom prst="roundRect">
            <a:avLst>
              <a:gd name="adj" fmla="val 48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600" b="1" i="1" dirty="0">
                <a:solidFill>
                  <a:srgbClr val="FFFFFF"/>
                </a:solidFill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Club des Aînés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La reprise des activités est programmée pour la mi-janvier 2022.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Nous pourrons nous retrouver à compter du :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* jeudi 13 janvier, de 14h à 18h pour les jeux de cartes et de société, après la traditionnelle galette des rois.  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* lundi 17 janvier, de 14h30 à 17h pour des activités manuelles.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En attendant de vous revoir, nous vous souhaitons de bonnes fêtes de fin d’année. 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	Les membres du bureau</a:t>
            </a:r>
          </a:p>
        </p:txBody>
      </p:sp>
      <p:sp>
        <p:nvSpPr>
          <p:cNvPr id="16" name="Rectangle à coins arrondis 37">
            <a:extLst>
              <a:ext uri="{FF2B5EF4-FFF2-40B4-BE49-F238E27FC236}">
                <a16:creationId xmlns:a16="http://schemas.microsoft.com/office/drawing/2014/main" xmlns="" id="{37346969-C3D8-4546-A5F8-D1343D49B385}"/>
              </a:ext>
            </a:extLst>
          </p:cNvPr>
          <p:cNvSpPr/>
          <p:nvPr/>
        </p:nvSpPr>
        <p:spPr>
          <a:xfrm>
            <a:off x="1067528" y="3948379"/>
            <a:ext cx="3740036" cy="1768095"/>
          </a:xfrm>
          <a:prstGeom prst="roundRect">
            <a:avLst>
              <a:gd name="adj" fmla="val 7514"/>
            </a:avLst>
          </a:prstGeom>
          <a:solidFill>
            <a:srgbClr val="70AD47">
              <a:lumMod val="40000"/>
              <a:lumOff val="60000"/>
            </a:srgbClr>
          </a:solidFill>
          <a:ln w="12700" cap="flat" cmpd="sng" algn="ctr">
            <a:solidFill>
              <a:srgbClr val="70AD47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1" i="1" dirty="0">
                <a:solidFill>
                  <a:srgbClr val="2E74B5"/>
                </a:solidFill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Elections 2022</a:t>
            </a:r>
          </a:p>
          <a:p>
            <a:pPr algn="ctr"/>
            <a:r>
              <a:rPr lang="fr-FR" sz="1100" dirty="0"/>
              <a:t>L’année prochaine auront lieu :</a:t>
            </a:r>
            <a:br>
              <a:rPr lang="fr-FR" sz="1100" dirty="0"/>
            </a:br>
            <a:endParaRPr lang="fr-FR" sz="1100" dirty="0"/>
          </a:p>
          <a:p>
            <a:r>
              <a:rPr lang="fr-FR" sz="1100" dirty="0"/>
              <a:t>● les élections présidentielles les 10 et 24/04/2022 </a:t>
            </a:r>
          </a:p>
          <a:p>
            <a:r>
              <a:rPr lang="fr-FR" sz="1100" dirty="0"/>
              <a:t>● les élections législatives les 12 et 19/06/2022.</a:t>
            </a:r>
          </a:p>
          <a:p>
            <a:r>
              <a:rPr lang="fr-FR" sz="1100" dirty="0"/>
              <a:t>Les inscriptions sur les listes électorales peuvent être effectuées jusqu’au :  </a:t>
            </a:r>
          </a:p>
          <a:p>
            <a:r>
              <a:rPr lang="fr-FR" sz="1100" dirty="0"/>
              <a:t>● 04/03/2022 pour les élections présidentielles ;</a:t>
            </a:r>
          </a:p>
          <a:p>
            <a:r>
              <a:rPr lang="fr-FR" sz="1100" dirty="0"/>
              <a:t>● 06/05/ 2022 pour les élections législatives. </a:t>
            </a:r>
          </a:p>
        </p:txBody>
      </p:sp>
      <p:sp>
        <p:nvSpPr>
          <p:cNvPr id="17" name="Rectangle à coins arrondis 38">
            <a:extLst>
              <a:ext uri="{FF2B5EF4-FFF2-40B4-BE49-F238E27FC236}">
                <a16:creationId xmlns:a16="http://schemas.microsoft.com/office/drawing/2014/main" xmlns="" id="{AC5FBCBA-A82D-4F5C-BC31-498D48472BE0}"/>
              </a:ext>
            </a:extLst>
          </p:cNvPr>
          <p:cNvSpPr/>
          <p:nvPr/>
        </p:nvSpPr>
        <p:spPr>
          <a:xfrm>
            <a:off x="871451" y="6151507"/>
            <a:ext cx="4134678" cy="898649"/>
          </a:xfrm>
          <a:prstGeom prst="roundRect">
            <a:avLst>
              <a:gd name="adj" fmla="val 48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600" b="1" i="1" dirty="0">
                <a:solidFill>
                  <a:srgbClr val="FFFFFF"/>
                </a:solidFill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Mairie – samedi 4 décembre 2021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La mairie sera exceptionnellement fermée ce samedi.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xmlns="" id="{AF4E3825-1A60-42AA-B70E-67A891FAB2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6485" y="1630389"/>
            <a:ext cx="509793" cy="600317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xmlns="" id="{5E1E8F93-94A8-44B8-A3FD-763EBB9D69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21096" y="4237859"/>
            <a:ext cx="624383" cy="624383"/>
          </a:xfrm>
          <a:prstGeom prst="rect">
            <a:avLst/>
          </a:prstGeom>
        </p:spPr>
      </p:pic>
      <p:sp>
        <p:nvSpPr>
          <p:cNvPr id="22" name="Rectangle à coins arrondis 37">
            <a:extLst>
              <a:ext uri="{FF2B5EF4-FFF2-40B4-BE49-F238E27FC236}">
                <a16:creationId xmlns:a16="http://schemas.microsoft.com/office/drawing/2014/main" xmlns="" id="{0641D704-B44B-43F8-90E8-16FC8BDA23C6}"/>
              </a:ext>
            </a:extLst>
          </p:cNvPr>
          <p:cNvSpPr/>
          <p:nvPr/>
        </p:nvSpPr>
        <p:spPr>
          <a:xfrm>
            <a:off x="6019327" y="2050485"/>
            <a:ext cx="3930526" cy="2452112"/>
          </a:xfrm>
          <a:prstGeom prst="roundRect">
            <a:avLst>
              <a:gd name="adj" fmla="val 7514"/>
            </a:avLst>
          </a:prstGeom>
          <a:solidFill>
            <a:srgbClr val="70AD47">
              <a:lumMod val="40000"/>
              <a:lumOff val="60000"/>
            </a:srgbClr>
          </a:solidFill>
          <a:ln w="12700" cap="flat" cmpd="sng" algn="ctr">
            <a:solidFill>
              <a:srgbClr val="70AD47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1" i="1" dirty="0">
                <a:solidFill>
                  <a:srgbClr val="2E74B5"/>
                </a:solidFill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Comité des fêtes - Illuminations de Noël</a:t>
            </a:r>
          </a:p>
          <a:p>
            <a:pPr algn="ctr"/>
            <a:endParaRPr lang="fr-FR" sz="1600" b="1" i="1" dirty="0">
              <a:solidFill>
                <a:srgbClr val="2E74B5"/>
              </a:solidFill>
              <a:latin typeface="Tempus Sans ITC" panose="04020404030D070202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1100" dirty="0"/>
              <a:t>Cette année encore le Comité des fêtes d’</a:t>
            </a:r>
            <a:r>
              <a:rPr lang="fr-FR" sz="1100" dirty="0" err="1"/>
              <a:t>Allonvillle</a:t>
            </a:r>
            <a:r>
              <a:rPr lang="fr-FR" sz="1100" dirty="0"/>
              <a:t> va récompenser les maisons illuminées.</a:t>
            </a:r>
          </a:p>
          <a:p>
            <a:pPr algn="ctr"/>
            <a:r>
              <a:rPr lang="fr-FR" sz="1100" dirty="0"/>
              <a:t>Un jury passera dans les rues du village afin d’établir un classement entre le 23 et le 31 décembre 2021.</a:t>
            </a:r>
          </a:p>
          <a:p>
            <a:pPr algn="ctr"/>
            <a:r>
              <a:rPr lang="fr-FR" sz="1100" dirty="0"/>
              <a:t>Les lauréats recevront un bon d’achat en fonction de leur rang, si possible au cours d’une réception courant janvier 2022 selon l’évolution de la pandémie.</a:t>
            </a:r>
          </a:p>
          <a:p>
            <a:pPr algn="ctr"/>
            <a:r>
              <a:rPr lang="fr-FR" sz="1100" dirty="0"/>
              <a:t>Les membres du comité vous souhaitent de joyeuses fêtes de fin d’année.</a:t>
            </a:r>
          </a:p>
        </p:txBody>
      </p:sp>
      <p:graphicFrame>
        <p:nvGraphicFramePr>
          <p:cNvPr id="13" name="Objet 12">
            <a:extLst>
              <a:ext uri="{FF2B5EF4-FFF2-40B4-BE49-F238E27FC236}">
                <a16:creationId xmlns:a16="http://schemas.microsoft.com/office/drawing/2014/main" xmlns="" id="{5D56B5FB-1A14-436A-B95F-049E408FB6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6669721"/>
              </p:ext>
            </p:extLst>
          </p:nvPr>
        </p:nvGraphicFramePr>
        <p:xfrm>
          <a:off x="3834487" y="219159"/>
          <a:ext cx="1215143" cy="8077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Image bitmap" r:id="rId5" imgW="1676520" imgH="1114560" progId="Paint.Picture">
                  <p:embed/>
                </p:oleObj>
              </mc:Choice>
              <mc:Fallback>
                <p:oleObj name="Image bitmap" r:id="rId5" imgW="1676520" imgH="111456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34487" y="219159"/>
                        <a:ext cx="1215143" cy="8077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à coins arrondis 38">
            <a:extLst>
              <a:ext uri="{FF2B5EF4-FFF2-40B4-BE49-F238E27FC236}">
                <a16:creationId xmlns:a16="http://schemas.microsoft.com/office/drawing/2014/main" xmlns="" id="{3CEFBED6-BD09-497F-B148-458BB9A07AFE}"/>
              </a:ext>
            </a:extLst>
          </p:cNvPr>
          <p:cNvSpPr/>
          <p:nvPr/>
        </p:nvSpPr>
        <p:spPr>
          <a:xfrm>
            <a:off x="871451" y="675181"/>
            <a:ext cx="3570608" cy="2900067"/>
          </a:xfrm>
          <a:prstGeom prst="roundRect">
            <a:avLst>
              <a:gd name="adj" fmla="val 48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600" b="1" i="1" dirty="0">
                <a:solidFill>
                  <a:srgbClr val="FFFFFF"/>
                </a:solidFill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Bibliothèque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Une racontée sur les Contes d'ici et d'ailleurs, destinée aux enfants à partir de 6 ans et animée par Naoufel </a:t>
            </a:r>
            <a:r>
              <a:rPr lang="fr-FR" sz="1100" dirty="0" err="1"/>
              <a:t>Souissi</a:t>
            </a:r>
            <a:r>
              <a:rPr lang="fr-FR" sz="1100" dirty="0"/>
              <a:t> aura lieu le Samedi 11 décembre à 10h30.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L'entrée est gratuite sur réservation par mail à bibliotheque.allonville@yahoo.fr ou à l'occasion d'une permanence.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Le </a:t>
            </a:r>
            <a:r>
              <a:rPr lang="fr-FR" sz="1100" dirty="0" err="1"/>
              <a:t>pass</a:t>
            </a:r>
            <a:r>
              <a:rPr lang="fr-FR" sz="1100" dirty="0"/>
              <a:t> sanitaire est obligatoire pour les accompagnateurs de plus de 18 ans.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Notez que la bibliothèque sera fermée pour les retours et prêts d'ouvrage à cette date.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Nous vous attendons nombreux.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Les bénévoles de la bibliothèque d’Allonville.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xmlns="" id="{9B3A4455-87B5-41E3-8666-F2322D0CA0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8855" y="3799415"/>
            <a:ext cx="1038768" cy="692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a.boche\Desktop\logo Allonville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2084" y="914841"/>
            <a:ext cx="1124541" cy="745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06700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445</TotalTime>
  <Words>279</Words>
  <Application>Microsoft Office PowerPoint</Application>
  <PresentationFormat>Personnalisé</PresentationFormat>
  <Paragraphs>32</Paragraphs>
  <Slides>1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Thème Office</vt:lpstr>
      <vt:lpstr>Image bitmap</vt:lpstr>
      <vt:lpstr>Présentation PowerPoint</vt:lpstr>
    </vt:vector>
  </TitlesOfParts>
  <Company>FMLogistic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Pascal VANDERMOLEN</dc:creator>
  <cp:lastModifiedBy>BOCHE Audrey</cp:lastModifiedBy>
  <cp:revision>71</cp:revision>
  <cp:lastPrinted>2018-10-20T09:04:22Z</cp:lastPrinted>
  <dcterms:created xsi:type="dcterms:W3CDTF">2017-09-30T08:46:49Z</dcterms:created>
  <dcterms:modified xsi:type="dcterms:W3CDTF">2021-11-30T08:44:38Z</dcterms:modified>
</cp:coreProperties>
</file>