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8" d="100"/>
          <a:sy n="148" d="100"/>
        </p:scale>
        <p:origin x="1482" y="186"/>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08/09/2021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08/09/2021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08/09/2021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08/09/2021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08/09/2021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08/09/2021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08/09/2021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08/09/2021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08/09/2021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08/09/2021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08/09/2021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08/09/2021</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78087"/>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Zone de texte 2"/>
          <p:cNvSpPr txBox="1"/>
          <p:nvPr/>
        </p:nvSpPr>
        <p:spPr>
          <a:xfrm>
            <a:off x="6190786" y="132917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69 – Le 8 septembre 2021</a:t>
            </a:r>
            <a:endParaRPr lang="fr-FR" sz="1213" dirty="0">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1382" y="1030573"/>
            <a:ext cx="1031493" cy="609402"/>
          </a:xfrm>
          <a:prstGeom prst="rect">
            <a:avLst/>
          </a:prstGeom>
        </p:spPr>
      </p:pic>
      <p:sp>
        <p:nvSpPr>
          <p:cNvPr id="20" name="Rectangle à coins arrondis 37">
            <a:extLst>
              <a:ext uri="{FF2B5EF4-FFF2-40B4-BE49-F238E27FC236}">
                <a16:creationId xmlns:a16="http://schemas.microsoft.com/office/drawing/2014/main" id="{9BBC3D72-7114-4DC6-B8D8-E006ABB03508}"/>
              </a:ext>
            </a:extLst>
          </p:cNvPr>
          <p:cNvSpPr/>
          <p:nvPr/>
        </p:nvSpPr>
        <p:spPr>
          <a:xfrm>
            <a:off x="5899359" y="2531307"/>
            <a:ext cx="4446120" cy="471901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Fête locale</a:t>
            </a:r>
          </a:p>
          <a:p>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La fête du village aura lieu le week-end prochain.</a:t>
            </a:r>
          </a:p>
          <a:p>
            <a:pPr algn="ctr"/>
            <a:endParaRPr lang="fr-FR" sz="1100" dirty="0"/>
          </a:p>
          <a:p>
            <a:r>
              <a:rPr lang="fr-FR" sz="1100" dirty="0"/>
              <a:t>Les attractions foraines, installées comme d’habitude place de la Mare au four, fonctionneront le dimanche 12 et le lundi 13 septembre.</a:t>
            </a:r>
          </a:p>
          <a:p>
            <a:r>
              <a:rPr lang="fr-FR" sz="1100" dirty="0"/>
              <a:t>A 16h00, ce dimanche 12 septembre lors de la fête locale, nous aurons le plaisir d'accueillir Les Pinailleurs dans la cour de l'école d'Allonville. </a:t>
            </a:r>
          </a:p>
          <a:p>
            <a:endParaRPr lang="fr-FR" sz="1100" dirty="0"/>
          </a:p>
          <a:p>
            <a:r>
              <a:rPr lang="fr-FR" sz="1100" dirty="0"/>
              <a:t>Ce groupe local dynamique et chaleureux vous offrira les ambiances cuivrées de la biguine antillaise, des balades country-folk, sans oublier du jazz manouche ou encore de la fanfare. Les arrangements se rendent tout en finesse au service des mots.</a:t>
            </a:r>
          </a:p>
          <a:p>
            <a:r>
              <a:rPr lang="fr-FR" sz="1100" dirty="0"/>
              <a:t>Côté texte, des aspirations poétiques, conscientes, parfois surréalistes, teintées bien souvent d'humour et d'ironie. </a:t>
            </a:r>
          </a:p>
          <a:p>
            <a:endParaRPr lang="fr-FR" sz="1100" dirty="0"/>
          </a:p>
          <a:p>
            <a:r>
              <a:rPr lang="fr-FR" sz="1100" dirty="0"/>
              <a:t>Ce spectacle est gratuit! Nous remercions nos Conseillers Départementaux pour la subvention cantonale qui nous permet de vous offrir ce spectacle.</a:t>
            </a:r>
          </a:p>
          <a:p>
            <a:r>
              <a:rPr lang="fr-FR" sz="1100" dirty="0"/>
              <a:t>Le </a:t>
            </a:r>
            <a:r>
              <a:rPr lang="fr-FR" sz="1100" dirty="0" err="1"/>
              <a:t>pass</a:t>
            </a:r>
            <a:r>
              <a:rPr lang="fr-FR" sz="1100" dirty="0"/>
              <a:t> sanitaire et le port du masque sont obligatoires </a:t>
            </a:r>
          </a:p>
          <a:p>
            <a:r>
              <a:rPr lang="fr-FR" sz="1100" dirty="0"/>
              <a:t>Nous vous attendons nombreux pour ce moment festif et convivial !</a:t>
            </a:r>
          </a:p>
          <a:p>
            <a:endParaRPr lang="fr-FR" sz="1100" dirty="0"/>
          </a:p>
          <a:p>
            <a:pPr algn="ctr"/>
            <a:r>
              <a:rPr lang="fr-FR" sz="1100" dirty="0"/>
              <a:t>Le lundi après-midi, les enfants bénéficieront comme chaque année de tickets gratuits pour accéder aux attractions.</a:t>
            </a:r>
          </a:p>
        </p:txBody>
      </p:sp>
      <p:pic>
        <p:nvPicPr>
          <p:cNvPr id="10" name="Image 9">
            <a:extLst>
              <a:ext uri="{FF2B5EF4-FFF2-40B4-BE49-F238E27FC236}">
                <a16:creationId xmlns:a16="http://schemas.microsoft.com/office/drawing/2014/main" id="{31B785D7-E626-4B4A-8BA8-5E464B51F404}"/>
              </a:ext>
            </a:extLst>
          </p:cNvPr>
          <p:cNvPicPr>
            <a:picLocks noChangeAspect="1"/>
          </p:cNvPicPr>
          <p:nvPr/>
        </p:nvPicPr>
        <p:blipFill>
          <a:blip r:embed="rId3"/>
          <a:stretch>
            <a:fillRect/>
          </a:stretch>
        </p:blipFill>
        <p:spPr>
          <a:xfrm>
            <a:off x="4036633" y="3408448"/>
            <a:ext cx="1026721" cy="892333"/>
          </a:xfrm>
          <a:prstGeom prst="rect">
            <a:avLst/>
          </a:prstGeom>
        </p:spPr>
      </p:pic>
      <p:sp>
        <p:nvSpPr>
          <p:cNvPr id="19" name="Rectangle à coins arrondis 37">
            <a:extLst>
              <a:ext uri="{FF2B5EF4-FFF2-40B4-BE49-F238E27FC236}">
                <a16:creationId xmlns:a16="http://schemas.microsoft.com/office/drawing/2014/main" id="{0ED18FCD-BE7D-4284-8FD1-C37BB4D16668}"/>
              </a:ext>
            </a:extLst>
          </p:cNvPr>
          <p:cNvSpPr/>
          <p:nvPr/>
        </p:nvSpPr>
        <p:spPr>
          <a:xfrm>
            <a:off x="947531" y="4351049"/>
            <a:ext cx="3844923" cy="2195848"/>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Jardinage/bricolage</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Nous tenons à vous rappeler que vous devez respecter certains horaires afin de veiller à la tranquillité de vos voisins. </a:t>
            </a:r>
          </a:p>
          <a:p>
            <a:pPr algn="ctr"/>
            <a:endParaRPr lang="fr-FR" sz="1100" dirty="0"/>
          </a:p>
          <a:p>
            <a:pPr marL="171450" indent="-171450">
              <a:buFont typeface="Arial" panose="020B0604020202020204" pitchFamily="34" charset="0"/>
              <a:buChar char="•"/>
            </a:pPr>
            <a:r>
              <a:rPr lang="fr-FR" sz="1100" dirty="0"/>
              <a:t>lundi au vendredi : 8h30 =&gt; 12h / 14h =&gt; 19h30 </a:t>
            </a:r>
          </a:p>
          <a:p>
            <a:pPr marL="171450" indent="-171450">
              <a:buFont typeface="Arial" panose="020B0604020202020204" pitchFamily="34" charset="0"/>
              <a:buChar char="•"/>
            </a:pPr>
            <a:r>
              <a:rPr lang="fr-FR" sz="1100" dirty="0"/>
              <a:t>samedi : 9h =&gt; 12h / 15h =&gt; 19h </a:t>
            </a:r>
          </a:p>
          <a:p>
            <a:pPr marL="171450" indent="-171450">
              <a:buFont typeface="Arial" panose="020B0604020202020204" pitchFamily="34" charset="0"/>
              <a:buChar char="•"/>
            </a:pPr>
            <a:r>
              <a:rPr lang="fr-FR" sz="1100" dirty="0"/>
              <a:t>Dimanche et jours fériés : 10h =&gt; 12h</a:t>
            </a:r>
          </a:p>
        </p:txBody>
      </p:sp>
      <p:pic>
        <p:nvPicPr>
          <p:cNvPr id="1032" name="Picture 8" descr="C&amp;#39;est la fête">
            <a:extLst>
              <a:ext uri="{FF2B5EF4-FFF2-40B4-BE49-F238E27FC236}">
                <a16:creationId xmlns:a16="http://schemas.microsoft.com/office/drawing/2014/main" id="{AD1E79BF-B8E5-4E65-86D3-0ADAB445098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211" y="1683720"/>
            <a:ext cx="2646608" cy="806940"/>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à coins arrondis 38">
            <a:extLst>
              <a:ext uri="{FF2B5EF4-FFF2-40B4-BE49-F238E27FC236}">
                <a16:creationId xmlns:a16="http://schemas.microsoft.com/office/drawing/2014/main" id="{72757C2A-E4E6-4E02-8185-56126A3F5CE4}"/>
              </a:ext>
            </a:extLst>
          </p:cNvPr>
          <p:cNvSpPr/>
          <p:nvPr/>
        </p:nvSpPr>
        <p:spPr>
          <a:xfrm>
            <a:off x="570731" y="1098637"/>
            <a:ext cx="3853487" cy="246660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Bourse aux jouets et matériel de puériculture. Vide dressing</a:t>
            </a:r>
          </a:p>
          <a:p>
            <a:pPr>
              <a:lnSpc>
                <a:spcPct val="107000"/>
              </a:lnSpc>
              <a:spcAft>
                <a:spcPts val="600"/>
              </a:spcAft>
            </a:pPr>
            <a:r>
              <a:rPr lang="fr-FR" sz="1100" dirty="0"/>
              <a:t>A l’occasion de la fête du village, le Comité des fêtes organise le dimanche 12 septembre – de 9h à 17h - Voirie neuve et rue de la Terrière (près de l’église) :</a:t>
            </a:r>
          </a:p>
          <a:p>
            <a:pPr>
              <a:lnSpc>
                <a:spcPct val="107000"/>
              </a:lnSpc>
              <a:spcAft>
                <a:spcPts val="600"/>
              </a:spcAft>
            </a:pPr>
            <a:r>
              <a:rPr lang="fr-FR" sz="1100" dirty="0"/>
              <a:t>- une bourse aux jouets et articles de puériculture ;</a:t>
            </a:r>
          </a:p>
          <a:p>
            <a:pPr>
              <a:lnSpc>
                <a:spcPct val="107000"/>
              </a:lnSpc>
              <a:spcAft>
                <a:spcPts val="600"/>
              </a:spcAft>
            </a:pPr>
            <a:r>
              <a:rPr lang="fr-FR" sz="1100" dirty="0"/>
              <a:t>- un vide dressing.</a:t>
            </a:r>
          </a:p>
          <a:p>
            <a:pPr>
              <a:lnSpc>
                <a:spcPct val="107000"/>
              </a:lnSpc>
              <a:spcAft>
                <a:spcPts val="600"/>
              </a:spcAft>
            </a:pPr>
            <a:r>
              <a:rPr lang="fr-FR" sz="1100" dirty="0"/>
              <a:t>Renseignements auprès du président : M. Jean-Louis </a:t>
            </a:r>
            <a:r>
              <a:rPr lang="fr-FR" sz="1100" dirty="0" err="1"/>
              <a:t>Garet</a:t>
            </a:r>
            <a:endParaRPr lang="fr-FR" sz="1100" dirty="0"/>
          </a:p>
          <a:p>
            <a:pPr>
              <a:lnSpc>
                <a:spcPct val="107000"/>
              </a:lnSpc>
              <a:spcAft>
                <a:spcPts val="600"/>
              </a:spcAft>
            </a:pPr>
            <a:r>
              <a:rPr lang="fr-FR" sz="1100" dirty="0"/>
              <a:t>Tél. : 03 22 80 70 57 / 07 80 01 42 88</a:t>
            </a:r>
          </a:p>
          <a:p>
            <a:pPr algn="ctr">
              <a:lnSpc>
                <a:spcPct val="107000"/>
              </a:lnSpc>
              <a:spcAft>
                <a:spcPts val="600"/>
              </a:spcAft>
            </a:pPr>
            <a:r>
              <a:rPr lang="fr-FR" sz="1100" dirty="0" err="1"/>
              <a:t>Pass</a:t>
            </a:r>
            <a:r>
              <a:rPr lang="fr-FR" sz="1100" dirty="0"/>
              <a:t> sanitaire nécessaire</a:t>
            </a:r>
          </a:p>
        </p:txBody>
      </p:sp>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3953"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6372026"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Rectangle à coins arrondis 37">
            <a:extLst>
              <a:ext uri="{FF2B5EF4-FFF2-40B4-BE49-F238E27FC236}">
                <a16:creationId xmlns:a16="http://schemas.microsoft.com/office/drawing/2014/main" id="{8C2031A5-7B21-4B2B-8570-417096422F7B}"/>
              </a:ext>
            </a:extLst>
          </p:cNvPr>
          <p:cNvSpPr/>
          <p:nvPr/>
        </p:nvSpPr>
        <p:spPr>
          <a:xfrm>
            <a:off x="528035" y="736386"/>
            <a:ext cx="4732985" cy="5786763"/>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Reprise des activités de Bien Être et Harmonie du corps</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A compter du 13 septembre 2021 </a:t>
            </a:r>
          </a:p>
          <a:p>
            <a:pPr algn="ctr"/>
            <a:r>
              <a:rPr lang="fr-FR" sz="1100" dirty="0"/>
              <a:t>Salle multifonctions d’Allonville</a:t>
            </a:r>
          </a:p>
          <a:p>
            <a:pPr algn="ctr"/>
            <a:r>
              <a:rPr lang="fr-FR" sz="1100" dirty="0"/>
              <a:t>Selon le planning suivant :</a:t>
            </a:r>
          </a:p>
          <a:p>
            <a:pPr algn="ctr"/>
            <a:endParaRPr lang="fr-FR" sz="1100" dirty="0"/>
          </a:p>
          <a:p>
            <a:pPr algn="ctr"/>
            <a:r>
              <a:rPr lang="fr-FR" sz="1100" dirty="0"/>
              <a:t>- Lundi </a:t>
            </a:r>
          </a:p>
          <a:p>
            <a:pPr algn="ctr"/>
            <a:r>
              <a:rPr lang="fr-FR" sz="1100" dirty="0"/>
              <a:t>18h30 – Gymnastique douce, renforcement postural (sans impacts, type yoga, </a:t>
            </a:r>
            <a:r>
              <a:rPr lang="fr-FR" sz="1100" dirty="0" err="1"/>
              <a:t>pilate</a:t>
            </a:r>
            <a:r>
              <a:rPr lang="fr-FR" sz="1100" dirty="0"/>
              <a:t>, stretching) </a:t>
            </a:r>
          </a:p>
          <a:p>
            <a:pPr algn="ctr"/>
            <a:r>
              <a:rPr lang="fr-FR" sz="1100" dirty="0"/>
              <a:t>19h45 – Danse (danses de salon, en ligne, country…)</a:t>
            </a:r>
          </a:p>
          <a:p>
            <a:pPr algn="ctr"/>
            <a:endParaRPr lang="fr-FR" sz="1100" dirty="0"/>
          </a:p>
          <a:p>
            <a:pPr algn="ctr"/>
            <a:r>
              <a:rPr lang="fr-FR" sz="1100" dirty="0"/>
              <a:t>- Mercredi </a:t>
            </a:r>
          </a:p>
          <a:p>
            <a:pPr algn="ctr"/>
            <a:r>
              <a:rPr lang="fr-FR" sz="1100" dirty="0"/>
              <a:t>19h30 – </a:t>
            </a:r>
            <a:r>
              <a:rPr lang="fr-FR" sz="1100" dirty="0" err="1"/>
              <a:t>Taï</a:t>
            </a:r>
            <a:r>
              <a:rPr lang="fr-FR" sz="1100" dirty="0"/>
              <a:t> Chi (reprise le 22/09/21)</a:t>
            </a:r>
          </a:p>
          <a:p>
            <a:pPr algn="ctr"/>
            <a:endParaRPr lang="fr-FR" sz="1100" dirty="0"/>
          </a:p>
          <a:p>
            <a:pPr algn="ctr"/>
            <a:r>
              <a:rPr lang="fr-FR" sz="1100" dirty="0"/>
              <a:t>- Jeudi </a:t>
            </a:r>
          </a:p>
          <a:p>
            <a:pPr algn="ctr"/>
            <a:r>
              <a:rPr lang="fr-FR" sz="1100" dirty="0"/>
              <a:t>18h15 – Zumba </a:t>
            </a:r>
          </a:p>
          <a:p>
            <a:pPr algn="ctr"/>
            <a:r>
              <a:rPr lang="fr-FR" sz="1100" dirty="0"/>
              <a:t>19h30 – Cardio-renforcement musculaire (type circuits-training)</a:t>
            </a:r>
          </a:p>
          <a:p>
            <a:pPr algn="ctr"/>
            <a:endParaRPr lang="fr-FR" sz="1100" dirty="0"/>
          </a:p>
          <a:p>
            <a:pPr algn="ctr"/>
            <a:r>
              <a:rPr lang="fr-FR" sz="1100" dirty="0"/>
              <a:t>Cours mixtes adultes</a:t>
            </a:r>
          </a:p>
          <a:p>
            <a:pPr algn="ctr"/>
            <a:r>
              <a:rPr lang="fr-FR" sz="1100" dirty="0"/>
              <a:t>Activités dispensées dans le plus strict respect des règles sanitaires imposées par la COVID-19 (</a:t>
            </a:r>
            <a:r>
              <a:rPr lang="fr-FR" sz="1100" dirty="0" err="1"/>
              <a:t>Pass</a:t>
            </a:r>
            <a:r>
              <a:rPr lang="fr-FR" sz="1100" dirty="0"/>
              <a:t> sanitaire obligatoire pour toute inscription)</a:t>
            </a:r>
          </a:p>
          <a:p>
            <a:pPr algn="ctr"/>
            <a:endParaRPr lang="fr-FR" sz="1100" dirty="0"/>
          </a:p>
          <a:p>
            <a:pPr algn="ctr"/>
            <a:r>
              <a:rPr lang="fr-FR" sz="1100" dirty="0"/>
              <a:t>Vous trouverez toutes les informations sur les tarifs, modalités d’inscription... dans la circulaire de l’association Bien </a:t>
            </a:r>
            <a:r>
              <a:rPr lang="fr-FR" sz="1100" dirty="0" err="1"/>
              <a:t>Etre</a:t>
            </a:r>
            <a:r>
              <a:rPr lang="fr-FR" sz="1100" dirty="0"/>
              <a:t> et Harmonie du Corps déposée dans vos boîtes aux lettres ou en contactant : </a:t>
            </a:r>
          </a:p>
          <a:p>
            <a:pPr algn="ctr"/>
            <a:r>
              <a:rPr lang="fr-FR" sz="1100" dirty="0"/>
              <a:t>- Cécile THELLIER, Présidente 06 83 31 26 57 </a:t>
            </a:r>
          </a:p>
          <a:p>
            <a:pPr algn="ctr"/>
            <a:r>
              <a:rPr lang="fr-FR" sz="1100" dirty="0"/>
              <a:t>- Danielle PRIVET, Trésorière 03 22 93 02 72 </a:t>
            </a:r>
          </a:p>
          <a:p>
            <a:pPr algn="ctr"/>
            <a:r>
              <a:rPr lang="fr-FR" sz="1100" dirty="0"/>
              <a:t>- Danièle LEMAITRE, Secrétaire 03 22 93 64 66</a:t>
            </a:r>
          </a:p>
        </p:txBody>
      </p:sp>
      <p:sp>
        <p:nvSpPr>
          <p:cNvPr id="8" name="Rectangle à coins arrondis 38">
            <a:extLst>
              <a:ext uri="{FF2B5EF4-FFF2-40B4-BE49-F238E27FC236}">
                <a16:creationId xmlns:a16="http://schemas.microsoft.com/office/drawing/2014/main" id="{4F8F8AAC-32D5-44EC-97C9-7A07EF057ADB}"/>
              </a:ext>
            </a:extLst>
          </p:cNvPr>
          <p:cNvSpPr/>
          <p:nvPr/>
        </p:nvSpPr>
        <p:spPr>
          <a:xfrm>
            <a:off x="5683644" y="969848"/>
            <a:ext cx="3447478" cy="1586608"/>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Vide maison</a:t>
            </a:r>
          </a:p>
          <a:p>
            <a:pPr algn="ctr">
              <a:lnSpc>
                <a:spcPct val="107000"/>
              </a:lnSpc>
              <a:spcAft>
                <a:spcPts val="600"/>
              </a:spcAft>
            </a:pPr>
            <a:r>
              <a:rPr lang="fr-FR" sz="1100" dirty="0"/>
              <a:t>La vente au déballage, réalisée au domicile des particuliers, est soumise à autorisation de la mairie ; la déclaration préalable doit être adressée à la mairie au moyen du formulaire </a:t>
            </a:r>
            <a:r>
              <a:rPr lang="fr-FR" sz="1100" dirty="0" err="1"/>
              <a:t>Cerfa</a:t>
            </a:r>
            <a:r>
              <a:rPr lang="fr-FR" sz="1100" dirty="0"/>
              <a:t> n° 13939*01 téléchargeable sur internet</a:t>
            </a:r>
          </a:p>
        </p:txBody>
      </p:sp>
      <p:sp>
        <p:nvSpPr>
          <p:cNvPr id="14" name="Rectangle à coins arrondis 37">
            <a:extLst>
              <a:ext uri="{FF2B5EF4-FFF2-40B4-BE49-F238E27FC236}">
                <a16:creationId xmlns:a16="http://schemas.microsoft.com/office/drawing/2014/main" id="{DC61C880-4DED-4642-A71C-D63315D35F1D}"/>
              </a:ext>
            </a:extLst>
          </p:cNvPr>
          <p:cNvSpPr/>
          <p:nvPr/>
        </p:nvSpPr>
        <p:spPr>
          <a:xfrm>
            <a:off x="6091128" y="3470856"/>
            <a:ext cx="3728903" cy="2028422"/>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Autour de la mare</a:t>
            </a:r>
          </a:p>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place de la mare au four</a:t>
            </a:r>
          </a:p>
          <a:p>
            <a:pPr algn="ctr"/>
            <a:endPar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pPr algn="ctr"/>
            <a:r>
              <a:rPr lang="fr-FR" sz="1100" dirty="0"/>
              <a:t>Le samedi 18 septembre, l'Association pour le Développement de la Recherche et de l'Enseignement sur l'Environnement (ADREE) vous propose des animations autour de la mare. C'est l'occasion d'en découvrir toutes ses caractéristiques et sa biodiversité.</a:t>
            </a:r>
          </a:p>
          <a:p>
            <a:pPr algn="ctr"/>
            <a:r>
              <a:rPr lang="fr-FR" sz="1100" dirty="0"/>
              <a:t>Inscriptions auprès de l'organisme (Flyer ci-joint)</a:t>
            </a:r>
          </a:p>
        </p:txBody>
      </p:sp>
      <p:pic>
        <p:nvPicPr>
          <p:cNvPr id="2050" name="Picture 2">
            <a:extLst>
              <a:ext uri="{FF2B5EF4-FFF2-40B4-BE49-F238E27FC236}">
                <a16:creationId xmlns:a16="http://schemas.microsoft.com/office/drawing/2014/main" id="{29A0391E-94B7-49C4-A9DC-1562DFC4DB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0314" y="1440212"/>
            <a:ext cx="1180706" cy="98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5955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412</TotalTime>
  <Words>608</Words>
  <Application>Microsoft Office PowerPoint</Application>
  <PresentationFormat>Personnalisé</PresentationFormat>
  <Paragraphs>63</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Bradley Hand ITC</vt:lpstr>
      <vt:lpstr>Calibri</vt:lpstr>
      <vt:lpstr>Calibri Light</vt:lpstr>
      <vt:lpstr>Tempus Sans ITC</vt:lpstr>
      <vt:lpstr>Thème Office</vt:lpstr>
      <vt:lpstr>Présentation PowerPoint</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62</cp:revision>
  <cp:lastPrinted>2018-10-20T09:04:22Z</cp:lastPrinted>
  <dcterms:created xsi:type="dcterms:W3CDTF">2017-09-30T08:46:49Z</dcterms:created>
  <dcterms:modified xsi:type="dcterms:W3CDTF">2021-09-08T10:54:42Z</dcterms:modified>
</cp:coreProperties>
</file>