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16/08/2021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68 – Le 16 aout 2021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9BBC3D72-7114-4DC6-B8D8-E006ABB03508}"/>
              </a:ext>
            </a:extLst>
          </p:cNvPr>
          <p:cNvSpPr/>
          <p:nvPr/>
        </p:nvSpPr>
        <p:spPr>
          <a:xfrm>
            <a:off x="5875258" y="1882735"/>
            <a:ext cx="4402797" cy="2850251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Festival Pop-up cinéma Amiens Métropole</a:t>
            </a:r>
          </a:p>
          <a:p>
            <a:pPr algn="ctr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dirty="0"/>
              <a:t>Le  vendredi 27 août prochain, nous aurons le plaisir d’accueillir le festival Pop-up cinéma organisé par Amiens Métropole.</a:t>
            </a:r>
          </a:p>
          <a:p>
            <a:pPr algn="ctr"/>
            <a:endParaRPr lang="fr-FR" sz="1100" dirty="0"/>
          </a:p>
          <a:p>
            <a:pPr algn="ctr"/>
            <a:r>
              <a:rPr lang="fr-FR" sz="1100" dirty="0"/>
              <a:t>Le déroulement de cette manifestation est détaillé dans le flyer ci-joint.</a:t>
            </a:r>
          </a:p>
          <a:p>
            <a:pPr algn="ctr"/>
            <a:r>
              <a:rPr lang="fr-FR" sz="1100" dirty="0"/>
              <a:t>Pensez à prendre votre panier-repas, aucune restauration sur place ne pouvant être assurée.</a:t>
            </a:r>
          </a:p>
          <a:p>
            <a:pPr algn="ctr"/>
            <a:r>
              <a:rPr lang="fr-FR" sz="1100" dirty="0"/>
              <a:t>Le </a:t>
            </a:r>
            <a:r>
              <a:rPr lang="fr-FR" sz="1100" dirty="0" err="1"/>
              <a:t>pass</a:t>
            </a:r>
            <a:r>
              <a:rPr lang="fr-FR" sz="1100" dirty="0"/>
              <a:t> sanitaire est obligatoire pour les plus de 17 ans.</a:t>
            </a:r>
          </a:p>
        </p:txBody>
      </p:sp>
      <p:sp>
        <p:nvSpPr>
          <p:cNvPr id="12" name="Rectangle à coins arrondis 37">
            <a:extLst>
              <a:ext uri="{FF2B5EF4-FFF2-40B4-BE49-F238E27FC236}">
                <a16:creationId xmlns:a16="http://schemas.microsoft.com/office/drawing/2014/main" id="{18AA6C9D-9890-4A03-A768-388195A25528}"/>
              </a:ext>
            </a:extLst>
          </p:cNvPr>
          <p:cNvSpPr/>
          <p:nvPr/>
        </p:nvSpPr>
        <p:spPr>
          <a:xfrm>
            <a:off x="1196968" y="4923158"/>
            <a:ext cx="3342253" cy="1261857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Naissance</a:t>
            </a:r>
          </a:p>
          <a:p>
            <a:pPr algn="ctr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dirty="0"/>
              <a:t>Bienvenue à :</a:t>
            </a:r>
          </a:p>
          <a:p>
            <a:pPr algn="ctr"/>
            <a:r>
              <a:rPr lang="fr-FR" sz="1100" dirty="0"/>
              <a:t>Joseph BASILIEN ZEBROWSKI, né le 03 août 2021</a:t>
            </a:r>
          </a:p>
        </p:txBody>
      </p:sp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D61F456C-79D5-4911-983E-A8E215AFF921}"/>
              </a:ext>
            </a:extLst>
          </p:cNvPr>
          <p:cNvSpPr/>
          <p:nvPr/>
        </p:nvSpPr>
        <p:spPr>
          <a:xfrm>
            <a:off x="570731" y="1098637"/>
            <a:ext cx="3853487" cy="2466600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600" b="1" i="1" dirty="0" err="1">
                <a:solidFill>
                  <a:srgbClr val="FFFFFF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Explorama</a:t>
            </a:r>
            <a:endParaRPr lang="fr-FR" sz="1600" b="1" i="1" dirty="0">
              <a:solidFill>
                <a:srgbClr val="FFFFFF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Un parcours interactif pour les grands et les petits, à réaliser entre amis ou en famille !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Ce jeu vous fait découvrir, ou redécouvrir, le patrimoine communal et la biodiversité du village tout en vous distrayant.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Plusieurs missions vous sont proposées tout au long de ce parcours.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Nous vous invitons à télécharger l’application gratuitement sur smartphone ou tablette pour le découvrir.</a:t>
            </a:r>
          </a:p>
        </p:txBody>
      </p:sp>
      <p:pic>
        <p:nvPicPr>
          <p:cNvPr id="1026" name="Picture 2" descr="Image gratuite sur Pixabay - Cigogne, Bébé, Naissance, Young | Cigogne, Cigogne  bebe, Naissance">
            <a:extLst>
              <a:ext uri="{FF2B5EF4-FFF2-40B4-BE49-F238E27FC236}">
                <a16:creationId xmlns:a16="http://schemas.microsoft.com/office/drawing/2014/main" id="{FD46E94C-5EDB-4084-9331-AD3310206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945" y="3685309"/>
            <a:ext cx="2031174" cy="179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73953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372026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Rectangle à coins arrondis 38">
            <a:extLst>
              <a:ext uri="{FF2B5EF4-FFF2-40B4-BE49-F238E27FC236}">
                <a16:creationId xmlns:a16="http://schemas.microsoft.com/office/drawing/2014/main" id="{D60DB6F6-6234-4991-BD52-23B268BD8A33}"/>
              </a:ext>
            </a:extLst>
          </p:cNvPr>
          <p:cNvSpPr/>
          <p:nvPr/>
        </p:nvSpPr>
        <p:spPr>
          <a:xfrm>
            <a:off x="5520561" y="1538348"/>
            <a:ext cx="4519365" cy="2627252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600" b="1" i="1" dirty="0">
                <a:solidFill>
                  <a:srgbClr val="FFFFFF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Bibliothèque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 bibliothèque est ouverte de 15 H à 17 H le mercredi pendant toutes les vacances d’été.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Suite à la parution au Journal Officiel du décret précisant les modalités d'application du </a:t>
            </a:r>
            <a:r>
              <a:rPr lang="fr-FR" sz="1100" dirty="0" err="1"/>
              <a:t>pass</a:t>
            </a:r>
            <a:r>
              <a:rPr lang="fr-FR" sz="1100" dirty="0"/>
              <a:t> sanitaire, la présentation de ce </a:t>
            </a:r>
            <a:r>
              <a:rPr lang="fr-FR" sz="1100" dirty="0" err="1"/>
              <a:t>pass</a:t>
            </a:r>
            <a:r>
              <a:rPr lang="fr-FR" sz="1100" dirty="0"/>
              <a:t> est désormais obligatoire pour toute  personne âgée de plus de 18 ans, désireuse d’accéder à la bibliothèque.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En cas d'absence de </a:t>
            </a:r>
            <a:r>
              <a:rPr lang="fr-FR" sz="1100" dirty="0" err="1"/>
              <a:t>pass</a:t>
            </a:r>
            <a:r>
              <a:rPr lang="fr-FR" sz="1100" dirty="0"/>
              <a:t> sanitaire, les prêts et retours restent possibles à l'entrée de la bibliothèque.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Pour rappel, le prêt des livres est gratuit.</a:t>
            </a:r>
          </a:p>
        </p:txBody>
      </p:sp>
      <p:pic>
        <p:nvPicPr>
          <p:cNvPr id="13" name="Image 12" descr="Une image contenant texte, horloge&#10;&#10;Description générée automatiquement">
            <a:extLst>
              <a:ext uri="{FF2B5EF4-FFF2-40B4-BE49-F238E27FC236}">
                <a16:creationId xmlns:a16="http://schemas.microsoft.com/office/drawing/2014/main" id="{9FA6D358-5CEA-457B-84AB-0C844D8A53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182" y="1105024"/>
            <a:ext cx="952500" cy="952500"/>
          </a:xfrm>
          <a:prstGeom prst="rect">
            <a:avLst/>
          </a:prstGeom>
        </p:spPr>
      </p:pic>
      <p:sp>
        <p:nvSpPr>
          <p:cNvPr id="15" name="Rectangle à coins arrondis 37">
            <a:extLst>
              <a:ext uri="{FF2B5EF4-FFF2-40B4-BE49-F238E27FC236}">
                <a16:creationId xmlns:a16="http://schemas.microsoft.com/office/drawing/2014/main" id="{02A2B684-4A05-4D4C-BAA9-7301EB7539D8}"/>
              </a:ext>
            </a:extLst>
          </p:cNvPr>
          <p:cNvSpPr/>
          <p:nvPr/>
        </p:nvSpPr>
        <p:spPr>
          <a:xfrm>
            <a:off x="258618" y="772514"/>
            <a:ext cx="5087288" cy="6454651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 err="1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Resago</a:t>
            </a:r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A compter de 30 août 2021, des ajustements seront apportés sur le réseau </a:t>
            </a:r>
            <a:r>
              <a:rPr lang="fr-FR" sz="1100" dirty="0" err="1"/>
              <a:t>Ametis</a:t>
            </a:r>
            <a:r>
              <a:rPr lang="fr-FR" sz="1100" dirty="0"/>
              <a:t>.</a:t>
            </a:r>
          </a:p>
          <a:p>
            <a:pPr algn="just"/>
            <a:r>
              <a:rPr lang="fr-FR" sz="1100" dirty="0"/>
              <a:t>La commune d’Allonville continue d’être desservie par la ligne 9 avec toutefois un changement d’itinéraire. La ligne effectuera désormais son terminus à Vers-sur-Selle et non plus à Saleux.</a:t>
            </a:r>
          </a:p>
          <a:p>
            <a:pPr algn="just"/>
            <a:r>
              <a:rPr lang="fr-FR" sz="1100" dirty="0"/>
              <a:t>Amélioration de la desserte des établissements scolaires</a:t>
            </a:r>
          </a:p>
          <a:p>
            <a:pPr algn="just"/>
            <a:r>
              <a:rPr lang="fr-FR" sz="1100" dirty="0"/>
              <a:t>Si le tracé n’évolue pas entre Allonville et le collège Jules Verne, des évolutions sont apportées à la sortie de </a:t>
            </a:r>
            <a:r>
              <a:rPr lang="fr-FR" sz="1100" dirty="0" err="1"/>
              <a:t>Rivery</a:t>
            </a:r>
            <a:r>
              <a:rPr lang="fr-FR" sz="1100" dirty="0"/>
              <a:t>. La ligne 9 empruntera le boulevard </a:t>
            </a:r>
            <a:r>
              <a:rPr lang="fr-FR" sz="1100" dirty="0" err="1"/>
              <a:t>Beauvillé</a:t>
            </a:r>
            <a:r>
              <a:rPr lang="fr-FR" sz="1100" dirty="0"/>
              <a:t> au lieu de la chaussée St Pierre. Cela permet de gagner 10 mn de temps de parcours pour rejoindre le lycée de secteur </a:t>
            </a:r>
            <a:r>
              <a:rPr lang="fr-FR" sz="1100" dirty="0" err="1"/>
              <a:t>Michelis</a:t>
            </a:r>
            <a:r>
              <a:rPr lang="fr-FR" sz="1100" dirty="0"/>
              <a:t>.</a:t>
            </a:r>
          </a:p>
          <a:p>
            <a:pPr algn="just"/>
            <a:r>
              <a:rPr lang="fr-FR" sz="1100" dirty="0"/>
              <a:t>Mise en place d’une offre </a:t>
            </a:r>
            <a:r>
              <a:rPr lang="fr-FR" sz="1100" dirty="0" err="1"/>
              <a:t>Resago</a:t>
            </a:r>
            <a:r>
              <a:rPr lang="fr-FR" sz="1100" dirty="0"/>
              <a:t> en heures creuses</a:t>
            </a:r>
          </a:p>
          <a:p>
            <a:pPr algn="just"/>
            <a:r>
              <a:rPr lang="fr-FR" sz="1100" dirty="0" err="1"/>
              <a:t>Ametis</a:t>
            </a:r>
            <a:r>
              <a:rPr lang="fr-FR" sz="1100" dirty="0"/>
              <a:t> met en place dès le 30 août une offre plus souple en milieu de journée ; il s’agit de </a:t>
            </a:r>
            <a:r>
              <a:rPr lang="fr-FR" sz="1100" dirty="0" err="1"/>
              <a:t>Resago</a:t>
            </a:r>
            <a:r>
              <a:rPr lang="fr-FR" sz="1100" dirty="0"/>
              <a:t>, le service de transport à la demande </a:t>
            </a:r>
            <a:r>
              <a:rPr lang="fr-FR" sz="1100" dirty="0" err="1"/>
              <a:t>Ametis</a:t>
            </a:r>
            <a:r>
              <a:rPr lang="fr-FR" sz="1100" dirty="0"/>
              <a:t>. A certaines heures en semaine et le samedi, les usagers emprunteront le </a:t>
            </a:r>
            <a:r>
              <a:rPr lang="fr-FR" sz="1100" dirty="0" err="1"/>
              <a:t>Resago</a:t>
            </a:r>
            <a:r>
              <a:rPr lang="fr-FR" sz="1100" dirty="0"/>
              <a:t> déclenché sur réservation préalable. Le dimanche, tous les passages seront proposés en transport à la demande.</a:t>
            </a:r>
          </a:p>
          <a:p>
            <a:pPr algn="just"/>
            <a:r>
              <a:rPr lang="fr-FR" sz="1100" dirty="0"/>
              <a:t>Cette solution plus souple a plusieurs avantages :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100" dirty="0"/>
              <a:t>Moins de bus dans la commune, moins de nuisances sonores,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100" dirty="0"/>
              <a:t>L’itinéraire en </a:t>
            </a:r>
            <a:r>
              <a:rPr lang="fr-FR" sz="1100" dirty="0" err="1"/>
              <a:t>Resago</a:t>
            </a:r>
            <a:r>
              <a:rPr lang="fr-FR" sz="1100" dirty="0"/>
              <a:t> peut être raccourci du fait de la réservation (avant le départ, le conducteur connaît les arrêts de montée et de descente, il peut donc adapter le parcours au plus court),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100" dirty="0"/>
              <a:t>Le transport à la demande offre une expérience de mobilité plus conviviale puisqu’il est effectué par un petit véhicule.</a:t>
            </a:r>
          </a:p>
          <a:p>
            <a:pPr algn="just"/>
            <a:r>
              <a:rPr lang="fr-FR" sz="1100" dirty="0"/>
              <a:t>Une page spéciale sur les nouveautés du réseau à la rentrée est mise en place sur le site www.ametis.fr.</a:t>
            </a:r>
          </a:p>
          <a:p>
            <a:pPr algn="just"/>
            <a:r>
              <a:rPr lang="fr-FR" sz="1100" dirty="0"/>
              <a:t>Un flyer détaillé et spécifique à notre commune sera par ailleurs distribué dans les boîtes aux lettres  durant la semaine du 23 août.</a:t>
            </a:r>
          </a:p>
          <a:p>
            <a:pPr algn="just"/>
            <a:r>
              <a:rPr lang="fr-FR" sz="1100" dirty="0"/>
              <a:t>Permanence commerciale</a:t>
            </a:r>
          </a:p>
          <a:p>
            <a:pPr algn="just"/>
            <a:r>
              <a:rPr lang="fr-FR" sz="1100" dirty="0"/>
              <a:t>Pour accompagner les habitants dans les meilleures conditions, une permanence commerciale aura lieu à la mairie de Camon le mercredi 22 septembre 2021 de 14h00 à 16h00 ; son objectif : présenter le service et accompagner les usagers dans    la création de leur abonnement</a:t>
            </a:r>
          </a:p>
        </p:txBody>
      </p:sp>
    </p:spTree>
    <p:extLst>
      <p:ext uri="{BB962C8B-B14F-4D97-AF65-F5344CB8AC3E}">
        <p14:creationId xmlns:p14="http://schemas.microsoft.com/office/powerpoint/2010/main" val="10025955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603</Words>
  <Application>Microsoft Office PowerPoint</Application>
  <PresentationFormat>Personnalisé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Tempus Sans ITC</vt:lpstr>
      <vt:lpstr>Wingdings</vt:lpstr>
      <vt:lpstr>Thème Office</vt:lpstr>
      <vt:lpstr>Présentation PowerPoint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60</cp:revision>
  <cp:lastPrinted>2018-10-20T09:04:22Z</cp:lastPrinted>
  <dcterms:created xsi:type="dcterms:W3CDTF">2017-09-30T08:46:49Z</dcterms:created>
  <dcterms:modified xsi:type="dcterms:W3CDTF">2021-08-16T16:46:56Z</dcterms:modified>
</cp:coreProperties>
</file>